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815" r:id="rId2"/>
  </p:sldMasterIdLst>
  <p:notesMasterIdLst>
    <p:notesMasterId r:id="rId74"/>
  </p:notesMasterIdLst>
  <p:handoutMasterIdLst>
    <p:handoutMasterId r:id="rId75"/>
  </p:handoutMasterIdLst>
  <p:sldIdLst>
    <p:sldId id="257" r:id="rId3"/>
    <p:sldId id="258" r:id="rId4"/>
    <p:sldId id="2161" r:id="rId5"/>
    <p:sldId id="2164" r:id="rId6"/>
    <p:sldId id="2162" r:id="rId7"/>
    <p:sldId id="2129" r:id="rId8"/>
    <p:sldId id="2130" r:id="rId9"/>
    <p:sldId id="2117" r:id="rId10"/>
    <p:sldId id="2138" r:id="rId11"/>
    <p:sldId id="2139" r:id="rId12"/>
    <p:sldId id="2131" r:id="rId13"/>
    <p:sldId id="2118" r:id="rId14"/>
    <p:sldId id="2119" r:id="rId15"/>
    <p:sldId id="1851" r:id="rId16"/>
    <p:sldId id="1995" r:id="rId17"/>
    <p:sldId id="2194" r:id="rId18"/>
    <p:sldId id="2195" r:id="rId19"/>
    <p:sldId id="2173" r:id="rId20"/>
    <p:sldId id="2174" r:id="rId21"/>
    <p:sldId id="2169" r:id="rId22"/>
    <p:sldId id="1755" r:id="rId23"/>
    <p:sldId id="1787" r:id="rId24"/>
    <p:sldId id="1811" r:id="rId25"/>
    <p:sldId id="711" r:id="rId26"/>
    <p:sldId id="2058" r:id="rId27"/>
    <p:sldId id="2059" r:id="rId28"/>
    <p:sldId id="2175" r:id="rId29"/>
    <p:sldId id="2196" r:id="rId30"/>
    <p:sldId id="2176" r:id="rId31"/>
    <p:sldId id="2177" r:id="rId32"/>
    <p:sldId id="2178" r:id="rId33"/>
    <p:sldId id="2179" r:id="rId34"/>
    <p:sldId id="2180" r:id="rId35"/>
    <p:sldId id="2181" r:id="rId36"/>
    <p:sldId id="2182" r:id="rId37"/>
    <p:sldId id="2165" r:id="rId38"/>
    <p:sldId id="2056" r:id="rId39"/>
    <p:sldId id="2145" r:id="rId40"/>
    <p:sldId id="2146" r:id="rId41"/>
    <p:sldId id="2047" r:id="rId42"/>
    <p:sldId id="2042" r:id="rId43"/>
    <p:sldId id="2183" r:id="rId44"/>
    <p:sldId id="2065" r:id="rId45"/>
    <p:sldId id="2152" r:id="rId46"/>
    <p:sldId id="2153" r:id="rId47"/>
    <p:sldId id="2154" r:id="rId48"/>
    <p:sldId id="2155" r:id="rId49"/>
    <p:sldId id="2156" r:id="rId50"/>
    <p:sldId id="2062" r:id="rId51"/>
    <p:sldId id="2020" r:id="rId52"/>
    <p:sldId id="2184" r:id="rId53"/>
    <p:sldId id="2185" r:id="rId54"/>
    <p:sldId id="2186" r:id="rId55"/>
    <p:sldId id="2187" r:id="rId56"/>
    <p:sldId id="2148" r:id="rId57"/>
    <p:sldId id="2050" r:id="rId58"/>
    <p:sldId id="2157" r:id="rId59"/>
    <p:sldId id="2158" r:id="rId60"/>
    <p:sldId id="2159" r:id="rId61"/>
    <p:sldId id="2149" r:id="rId62"/>
    <p:sldId id="2055" r:id="rId63"/>
    <p:sldId id="2052" r:id="rId64"/>
    <p:sldId id="2170" r:id="rId65"/>
    <p:sldId id="2171" r:id="rId66"/>
    <p:sldId id="2172" r:id="rId67"/>
    <p:sldId id="2189" r:id="rId68"/>
    <p:sldId id="2190" r:id="rId69"/>
    <p:sldId id="2193" r:id="rId70"/>
    <p:sldId id="2192" r:id="rId71"/>
    <p:sldId id="2191" r:id="rId72"/>
    <p:sldId id="2188" r:id="rId73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76"/>
    </p:embeddedFont>
    <p:embeddedFont>
      <p:font typeface="G마켓 산스 TTF Medium" panose="02000000000000000000" pitchFamily="2" charset="-127"/>
      <p:regular r:id="rId77"/>
    </p:embeddedFont>
    <p:embeddedFont>
      <p:font typeface="KoPub돋움체 Medium" panose="02020603020101020101" pitchFamily="18" charset="-127"/>
      <p:regular r:id="rId78"/>
    </p:embeddedFont>
    <p:embeddedFont>
      <p:font typeface="Poppins" panose="00000500000000000000" pitchFamily="2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FDA"/>
    <a:srgbClr val="071740"/>
    <a:srgbClr val="84A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76612" autoAdjust="0"/>
  </p:normalViewPr>
  <p:slideViewPr>
    <p:cSldViewPr snapToGrid="0">
      <p:cViewPr varScale="1">
        <p:scale>
          <a:sx n="79" d="100"/>
          <a:sy n="79" d="100"/>
        </p:scale>
        <p:origin x="1752" y="65"/>
      </p:cViewPr>
      <p:guideLst/>
    </p:cSldViewPr>
  </p:slideViewPr>
  <p:outlineViewPr>
    <p:cViewPr>
      <p:scale>
        <a:sx n="33" d="100"/>
        <a:sy n="33" d="100"/>
      </p:scale>
      <p:origin x="0" y="-180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6313"/>
    </p:cViewPr>
  </p:sorterViewPr>
  <p:notesViewPr>
    <p:cSldViewPr snapToGrid="0">
      <p:cViewPr varScale="1">
        <p:scale>
          <a:sx n="64" d="100"/>
          <a:sy n="64" d="100"/>
        </p:scale>
        <p:origin x="1790" y="6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font" Target="fonts/font7.fntdata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ccount/api-keys" TargetMode="External"/><Relationship Id="rId1" Type="http://schemas.openxmlformats.org/officeDocument/2006/relationships/hyperlink" Target="https://platform.openai.com/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ccount/api-keys" TargetMode="External"/><Relationship Id="rId1" Type="http://schemas.openxmlformats.org/officeDocument/2006/relationships/hyperlink" Target="https://platform.openai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A99E6-CEE6-4FB3-A5B8-845CD1A7754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80E9B1-EC95-4A6F-8744-8C53C8FC6FA2}">
      <dgm:prSet/>
      <dgm:spPr/>
      <dgm:t>
        <a:bodyPr/>
        <a:lstStyle/>
        <a:p>
          <a:r>
            <a:rPr lang="ko-KR"/>
            <a:t>텍스트 생성</a:t>
          </a:r>
          <a:endParaRPr lang="en-US"/>
        </a:p>
      </dgm:t>
    </dgm:pt>
    <dgm:pt modelId="{9B1AE574-CD62-4CA9-BD1E-13747D670812}" type="parTrans" cxnId="{F927C047-671D-4FEF-9251-37AA20C993C6}">
      <dgm:prSet/>
      <dgm:spPr/>
      <dgm:t>
        <a:bodyPr/>
        <a:lstStyle/>
        <a:p>
          <a:endParaRPr lang="en-US"/>
        </a:p>
      </dgm:t>
    </dgm:pt>
    <dgm:pt modelId="{527E0BD9-9169-4E25-B46B-61EF45B46050}" type="sibTrans" cxnId="{F927C047-671D-4FEF-9251-37AA20C993C6}">
      <dgm:prSet/>
      <dgm:spPr/>
      <dgm:t>
        <a:bodyPr/>
        <a:lstStyle/>
        <a:p>
          <a:endParaRPr lang="en-US"/>
        </a:p>
      </dgm:t>
    </dgm:pt>
    <dgm:pt modelId="{A3922154-0377-4AEA-AAB3-6413EF192FB9}">
      <dgm:prSet/>
      <dgm:spPr/>
      <dgm:t>
        <a:bodyPr/>
        <a:lstStyle/>
        <a:p>
          <a:r>
            <a:rPr lang="en-US" dirty="0"/>
            <a:t>ChatGPT, GPT </a:t>
          </a:r>
          <a:r>
            <a:rPr lang="ko-KR" dirty="0"/>
            <a:t>시리즈</a:t>
          </a:r>
          <a:endParaRPr lang="en-US" dirty="0"/>
        </a:p>
      </dgm:t>
    </dgm:pt>
    <dgm:pt modelId="{EE26C5F0-F11A-4A1F-B5B7-BBA945AEAF2B}" type="parTrans" cxnId="{259D4376-FB72-4C1B-9278-D58C9873E8ED}">
      <dgm:prSet/>
      <dgm:spPr/>
      <dgm:t>
        <a:bodyPr/>
        <a:lstStyle/>
        <a:p>
          <a:endParaRPr lang="en-US"/>
        </a:p>
      </dgm:t>
    </dgm:pt>
    <dgm:pt modelId="{B2EEA5F5-50B4-4F1C-84A0-B3A1564368EE}" type="sibTrans" cxnId="{259D4376-FB72-4C1B-9278-D58C9873E8ED}">
      <dgm:prSet/>
      <dgm:spPr/>
      <dgm:t>
        <a:bodyPr/>
        <a:lstStyle/>
        <a:p>
          <a:endParaRPr lang="en-US"/>
        </a:p>
      </dgm:t>
    </dgm:pt>
    <dgm:pt modelId="{24BCC87C-F3C5-4AE3-944D-A33FF7D87076}">
      <dgm:prSet/>
      <dgm:spPr/>
      <dgm:t>
        <a:bodyPr/>
        <a:lstStyle/>
        <a:p>
          <a:r>
            <a:rPr lang="ko-KR"/>
            <a:t>이미지 생성</a:t>
          </a:r>
          <a:endParaRPr lang="en-US"/>
        </a:p>
      </dgm:t>
    </dgm:pt>
    <dgm:pt modelId="{718B2191-61D3-4C8A-ABFA-45276B0F666E}" type="parTrans" cxnId="{BF0F6CF9-ACA5-4855-BA28-657D4D90EFDB}">
      <dgm:prSet/>
      <dgm:spPr/>
      <dgm:t>
        <a:bodyPr/>
        <a:lstStyle/>
        <a:p>
          <a:endParaRPr lang="en-US"/>
        </a:p>
      </dgm:t>
    </dgm:pt>
    <dgm:pt modelId="{CB740AB0-636B-46D2-812A-D5EA1557F725}" type="sibTrans" cxnId="{BF0F6CF9-ACA5-4855-BA28-657D4D90EFDB}">
      <dgm:prSet/>
      <dgm:spPr/>
      <dgm:t>
        <a:bodyPr/>
        <a:lstStyle/>
        <a:p>
          <a:endParaRPr lang="en-US"/>
        </a:p>
      </dgm:t>
    </dgm:pt>
    <dgm:pt modelId="{B4E08505-DD34-4F6A-B15D-9504286A71C5}">
      <dgm:prSet/>
      <dgm:spPr/>
      <dgm:t>
        <a:bodyPr/>
        <a:lstStyle/>
        <a:p>
          <a:r>
            <a:rPr lang="en-US"/>
            <a:t>DALL·E, Stable Diffusion</a:t>
          </a:r>
        </a:p>
      </dgm:t>
    </dgm:pt>
    <dgm:pt modelId="{0FBE9CBD-7217-4319-A3B8-BBBDE72DBA9B}" type="parTrans" cxnId="{7D58C0A7-460E-40B3-90BA-A0BE5CD54F0D}">
      <dgm:prSet/>
      <dgm:spPr/>
      <dgm:t>
        <a:bodyPr/>
        <a:lstStyle/>
        <a:p>
          <a:endParaRPr lang="en-US"/>
        </a:p>
      </dgm:t>
    </dgm:pt>
    <dgm:pt modelId="{7E045FF7-081B-4B07-ACD6-FC3C934DD993}" type="sibTrans" cxnId="{7D58C0A7-460E-40B3-90BA-A0BE5CD54F0D}">
      <dgm:prSet/>
      <dgm:spPr/>
      <dgm:t>
        <a:bodyPr/>
        <a:lstStyle/>
        <a:p>
          <a:endParaRPr lang="en-US"/>
        </a:p>
      </dgm:t>
    </dgm:pt>
    <dgm:pt modelId="{6821972B-FB8E-40CB-AA64-E7308BC749C6}">
      <dgm:prSet/>
      <dgm:spPr/>
      <dgm:t>
        <a:bodyPr/>
        <a:lstStyle/>
        <a:p>
          <a:r>
            <a:rPr lang="ko-KR"/>
            <a:t>영상 생성</a:t>
          </a:r>
          <a:endParaRPr lang="en-US"/>
        </a:p>
      </dgm:t>
    </dgm:pt>
    <dgm:pt modelId="{46006B46-13CD-4767-A63B-339BAA5AFACA}" type="parTrans" cxnId="{06B736FC-1D04-48E8-AD0A-7C6B7E0F6DBC}">
      <dgm:prSet/>
      <dgm:spPr/>
      <dgm:t>
        <a:bodyPr/>
        <a:lstStyle/>
        <a:p>
          <a:endParaRPr lang="en-US"/>
        </a:p>
      </dgm:t>
    </dgm:pt>
    <dgm:pt modelId="{B439977C-A8A6-4FFC-B85B-77F8A672582F}" type="sibTrans" cxnId="{06B736FC-1D04-48E8-AD0A-7C6B7E0F6DBC}">
      <dgm:prSet/>
      <dgm:spPr/>
      <dgm:t>
        <a:bodyPr/>
        <a:lstStyle/>
        <a:p>
          <a:endParaRPr lang="en-US"/>
        </a:p>
      </dgm:t>
    </dgm:pt>
    <dgm:pt modelId="{DC808596-34D5-4779-B95D-FFED0B19C190}">
      <dgm:prSet/>
      <dgm:spPr/>
      <dgm:t>
        <a:bodyPr/>
        <a:lstStyle/>
        <a:p>
          <a:r>
            <a:rPr lang="en-US"/>
            <a:t>Runway, Pika</a:t>
          </a:r>
        </a:p>
      </dgm:t>
    </dgm:pt>
    <dgm:pt modelId="{19AFEB2C-52EC-474A-A80E-FAA8E6FCBC38}" type="parTrans" cxnId="{2C2AAEE3-C2FE-4FC2-8862-F1EEB209DF75}">
      <dgm:prSet/>
      <dgm:spPr/>
      <dgm:t>
        <a:bodyPr/>
        <a:lstStyle/>
        <a:p>
          <a:endParaRPr lang="en-US"/>
        </a:p>
      </dgm:t>
    </dgm:pt>
    <dgm:pt modelId="{E13D4E5F-EBE7-4CDF-9916-1F4F0AD86EDD}" type="sibTrans" cxnId="{2C2AAEE3-C2FE-4FC2-8862-F1EEB209DF75}">
      <dgm:prSet/>
      <dgm:spPr/>
      <dgm:t>
        <a:bodyPr/>
        <a:lstStyle/>
        <a:p>
          <a:endParaRPr lang="en-US"/>
        </a:p>
      </dgm:t>
    </dgm:pt>
    <dgm:pt modelId="{3AF45E19-4A41-4D25-8656-5FA077C58740}">
      <dgm:prSet/>
      <dgm:spPr/>
      <dgm:t>
        <a:bodyPr/>
        <a:lstStyle/>
        <a:p>
          <a:r>
            <a:rPr lang="ko-KR"/>
            <a:t>음악 생성</a:t>
          </a:r>
          <a:endParaRPr lang="en-US"/>
        </a:p>
      </dgm:t>
    </dgm:pt>
    <dgm:pt modelId="{B540ED53-3E2E-4EB8-A7DE-BA51C0D6E089}" type="parTrans" cxnId="{30FEFAF4-F3FE-4ACF-ACFF-5F4CBDB6809D}">
      <dgm:prSet/>
      <dgm:spPr/>
      <dgm:t>
        <a:bodyPr/>
        <a:lstStyle/>
        <a:p>
          <a:endParaRPr lang="en-US"/>
        </a:p>
      </dgm:t>
    </dgm:pt>
    <dgm:pt modelId="{36875026-786E-42E4-992E-F04D23C6D022}" type="sibTrans" cxnId="{30FEFAF4-F3FE-4ACF-ACFF-5F4CBDB6809D}">
      <dgm:prSet/>
      <dgm:spPr/>
      <dgm:t>
        <a:bodyPr/>
        <a:lstStyle/>
        <a:p>
          <a:endParaRPr lang="en-US"/>
        </a:p>
      </dgm:t>
    </dgm:pt>
    <dgm:pt modelId="{D964765F-0A5F-4574-A114-280912BCFA4A}">
      <dgm:prSet/>
      <dgm:spPr/>
      <dgm:t>
        <a:bodyPr/>
        <a:lstStyle/>
        <a:p>
          <a:r>
            <a:rPr lang="en-US"/>
            <a:t>Suno, Udio</a:t>
          </a:r>
        </a:p>
      </dgm:t>
    </dgm:pt>
    <dgm:pt modelId="{8F378649-B392-4E05-BC64-50E2E9F0E249}" type="parTrans" cxnId="{D4C86AE2-F8A5-41EB-B44B-EF49E0BECC3A}">
      <dgm:prSet/>
      <dgm:spPr/>
      <dgm:t>
        <a:bodyPr/>
        <a:lstStyle/>
        <a:p>
          <a:endParaRPr lang="en-US"/>
        </a:p>
      </dgm:t>
    </dgm:pt>
    <dgm:pt modelId="{B0EDD652-00F1-469F-8852-69A0D86051BE}" type="sibTrans" cxnId="{D4C86AE2-F8A5-41EB-B44B-EF49E0BECC3A}">
      <dgm:prSet/>
      <dgm:spPr/>
      <dgm:t>
        <a:bodyPr/>
        <a:lstStyle/>
        <a:p>
          <a:endParaRPr lang="en-US"/>
        </a:p>
      </dgm:t>
    </dgm:pt>
    <dgm:pt modelId="{5E44E7D4-B90F-4BCB-A3E8-1A510E1BD30B}">
      <dgm:prSet/>
      <dgm:spPr/>
      <dgm:t>
        <a:bodyPr/>
        <a:lstStyle/>
        <a:p>
          <a:r>
            <a:rPr lang="ko-KR"/>
            <a:t>음성 생성</a:t>
          </a:r>
          <a:endParaRPr lang="en-US"/>
        </a:p>
      </dgm:t>
    </dgm:pt>
    <dgm:pt modelId="{EC550D33-76FE-4336-986C-695211583216}" type="parTrans" cxnId="{4862224B-66F1-4E0B-8467-CC22808630F2}">
      <dgm:prSet/>
      <dgm:spPr/>
      <dgm:t>
        <a:bodyPr/>
        <a:lstStyle/>
        <a:p>
          <a:endParaRPr lang="en-US"/>
        </a:p>
      </dgm:t>
    </dgm:pt>
    <dgm:pt modelId="{EBFFE713-0F32-4F82-8DFB-3BB0FB4C4A96}" type="sibTrans" cxnId="{4862224B-66F1-4E0B-8467-CC22808630F2}">
      <dgm:prSet/>
      <dgm:spPr/>
      <dgm:t>
        <a:bodyPr/>
        <a:lstStyle/>
        <a:p>
          <a:endParaRPr lang="en-US"/>
        </a:p>
      </dgm:t>
    </dgm:pt>
    <dgm:pt modelId="{99E17AF7-7A16-43B2-AB38-ABD39F8B615D}">
      <dgm:prSet/>
      <dgm:spPr/>
      <dgm:t>
        <a:bodyPr/>
        <a:lstStyle/>
        <a:p>
          <a:r>
            <a:rPr lang="ko-KR" dirty="0"/>
            <a:t>음성 합성 </a:t>
          </a:r>
          <a:r>
            <a:rPr lang="en-US" dirty="0"/>
            <a:t>AI (TTS)</a:t>
          </a:r>
        </a:p>
      </dgm:t>
    </dgm:pt>
    <dgm:pt modelId="{3EF468C9-3D1D-4096-ABCF-190E2C695FBA}" type="parTrans" cxnId="{179CA295-3570-4380-AFA5-AEF6598F8B7B}">
      <dgm:prSet/>
      <dgm:spPr/>
      <dgm:t>
        <a:bodyPr/>
        <a:lstStyle/>
        <a:p>
          <a:endParaRPr lang="en-US"/>
        </a:p>
      </dgm:t>
    </dgm:pt>
    <dgm:pt modelId="{7C85D623-266D-454D-A6D3-D33FCC3E81CD}" type="sibTrans" cxnId="{179CA295-3570-4380-AFA5-AEF6598F8B7B}">
      <dgm:prSet/>
      <dgm:spPr/>
      <dgm:t>
        <a:bodyPr/>
        <a:lstStyle/>
        <a:p>
          <a:endParaRPr lang="en-US"/>
        </a:p>
      </dgm:t>
    </dgm:pt>
    <dgm:pt modelId="{A3AC6C2B-D182-46A5-B7D6-40497D2581C7}" type="pres">
      <dgm:prSet presAssocID="{539A99E6-CEE6-4FB3-A5B8-845CD1A77540}" presName="Name0" presStyleCnt="0">
        <dgm:presLayoutVars>
          <dgm:dir/>
          <dgm:animLvl val="lvl"/>
          <dgm:resizeHandles val="exact"/>
        </dgm:presLayoutVars>
      </dgm:prSet>
      <dgm:spPr/>
    </dgm:pt>
    <dgm:pt modelId="{13F168B6-9618-4F67-AE74-34519A4DD5D8}" type="pres">
      <dgm:prSet presAssocID="{D380E9B1-EC95-4A6F-8744-8C53C8FC6FA2}" presName="composite" presStyleCnt="0"/>
      <dgm:spPr/>
    </dgm:pt>
    <dgm:pt modelId="{3BCB8E44-E284-455E-93AB-F3EB0C3672E3}" type="pres">
      <dgm:prSet presAssocID="{D380E9B1-EC95-4A6F-8744-8C53C8FC6FA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316310B-617C-4EDA-9450-80235C89640A}" type="pres">
      <dgm:prSet presAssocID="{D380E9B1-EC95-4A6F-8744-8C53C8FC6FA2}" presName="desTx" presStyleLbl="alignAccFollowNode1" presStyleIdx="0" presStyleCnt="5">
        <dgm:presLayoutVars>
          <dgm:bulletEnabled val="1"/>
        </dgm:presLayoutVars>
      </dgm:prSet>
      <dgm:spPr/>
    </dgm:pt>
    <dgm:pt modelId="{B92AEF00-60F9-4B48-9FA2-255DC5B05BD2}" type="pres">
      <dgm:prSet presAssocID="{527E0BD9-9169-4E25-B46B-61EF45B46050}" presName="space" presStyleCnt="0"/>
      <dgm:spPr/>
    </dgm:pt>
    <dgm:pt modelId="{40D7FC23-4B98-4A96-B9B9-185B0E7781BA}" type="pres">
      <dgm:prSet presAssocID="{24BCC87C-F3C5-4AE3-944D-A33FF7D87076}" presName="composite" presStyleCnt="0"/>
      <dgm:spPr/>
    </dgm:pt>
    <dgm:pt modelId="{B3DB8C76-BD7A-4BFF-B78C-4B347A2788F3}" type="pres">
      <dgm:prSet presAssocID="{24BCC87C-F3C5-4AE3-944D-A33FF7D8707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B3FB2B-7BE1-47C4-9C50-49BD487F1B14}" type="pres">
      <dgm:prSet presAssocID="{24BCC87C-F3C5-4AE3-944D-A33FF7D87076}" presName="desTx" presStyleLbl="alignAccFollowNode1" presStyleIdx="1" presStyleCnt="5">
        <dgm:presLayoutVars>
          <dgm:bulletEnabled val="1"/>
        </dgm:presLayoutVars>
      </dgm:prSet>
      <dgm:spPr/>
    </dgm:pt>
    <dgm:pt modelId="{1D393AAE-C115-4DB8-98D5-AF5CD63B7DD2}" type="pres">
      <dgm:prSet presAssocID="{CB740AB0-636B-46D2-812A-D5EA1557F725}" presName="space" presStyleCnt="0"/>
      <dgm:spPr/>
    </dgm:pt>
    <dgm:pt modelId="{0D89A8D0-8809-49CA-B35D-B8451FE9EFA5}" type="pres">
      <dgm:prSet presAssocID="{6821972B-FB8E-40CB-AA64-E7308BC749C6}" presName="composite" presStyleCnt="0"/>
      <dgm:spPr/>
    </dgm:pt>
    <dgm:pt modelId="{51559F9C-EF8C-499C-BBF4-04F3FC801CC4}" type="pres">
      <dgm:prSet presAssocID="{6821972B-FB8E-40CB-AA64-E7308BC749C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DA181AA-27AB-4311-B55A-230C257092EA}" type="pres">
      <dgm:prSet presAssocID="{6821972B-FB8E-40CB-AA64-E7308BC749C6}" presName="desTx" presStyleLbl="alignAccFollowNode1" presStyleIdx="2" presStyleCnt="5">
        <dgm:presLayoutVars>
          <dgm:bulletEnabled val="1"/>
        </dgm:presLayoutVars>
      </dgm:prSet>
      <dgm:spPr/>
    </dgm:pt>
    <dgm:pt modelId="{43CCFD60-E35E-4109-BB32-2AC7EB5F2ADA}" type="pres">
      <dgm:prSet presAssocID="{B439977C-A8A6-4FFC-B85B-77F8A672582F}" presName="space" presStyleCnt="0"/>
      <dgm:spPr/>
    </dgm:pt>
    <dgm:pt modelId="{D8FA77D4-016C-40AF-BE3F-B4A5F905502D}" type="pres">
      <dgm:prSet presAssocID="{3AF45E19-4A41-4D25-8656-5FA077C58740}" presName="composite" presStyleCnt="0"/>
      <dgm:spPr/>
    </dgm:pt>
    <dgm:pt modelId="{44C2D80E-0067-4AC8-8730-319A92662BA5}" type="pres">
      <dgm:prSet presAssocID="{3AF45E19-4A41-4D25-8656-5FA077C5874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8C40627-3AFA-41EF-841E-DBE0282D73B5}" type="pres">
      <dgm:prSet presAssocID="{3AF45E19-4A41-4D25-8656-5FA077C58740}" presName="desTx" presStyleLbl="alignAccFollowNode1" presStyleIdx="3" presStyleCnt="5">
        <dgm:presLayoutVars>
          <dgm:bulletEnabled val="1"/>
        </dgm:presLayoutVars>
      </dgm:prSet>
      <dgm:spPr/>
    </dgm:pt>
    <dgm:pt modelId="{BEB09337-3A83-46E4-AD35-8765E574F47D}" type="pres">
      <dgm:prSet presAssocID="{36875026-786E-42E4-992E-F04D23C6D022}" presName="space" presStyleCnt="0"/>
      <dgm:spPr/>
    </dgm:pt>
    <dgm:pt modelId="{1DD73615-4DD5-489A-A1BF-FF005027B350}" type="pres">
      <dgm:prSet presAssocID="{5E44E7D4-B90F-4BCB-A3E8-1A510E1BD30B}" presName="composite" presStyleCnt="0"/>
      <dgm:spPr/>
    </dgm:pt>
    <dgm:pt modelId="{1C3F827C-8313-432D-BE24-EF6C7862770B}" type="pres">
      <dgm:prSet presAssocID="{5E44E7D4-B90F-4BCB-A3E8-1A510E1BD30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D34EBF7B-5824-48DD-A199-84F147397B51}" type="pres">
      <dgm:prSet presAssocID="{5E44E7D4-B90F-4BCB-A3E8-1A510E1BD30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10CB800-0684-44E4-BEFC-1648432DAD3B}" type="presOf" srcId="{DC808596-34D5-4779-B95D-FFED0B19C190}" destId="{9DA181AA-27AB-4311-B55A-230C257092EA}" srcOrd="0" destOrd="0" presId="urn:microsoft.com/office/officeart/2005/8/layout/hList1"/>
    <dgm:cxn modelId="{F927C047-671D-4FEF-9251-37AA20C993C6}" srcId="{539A99E6-CEE6-4FB3-A5B8-845CD1A77540}" destId="{D380E9B1-EC95-4A6F-8744-8C53C8FC6FA2}" srcOrd="0" destOrd="0" parTransId="{9B1AE574-CD62-4CA9-BD1E-13747D670812}" sibTransId="{527E0BD9-9169-4E25-B46B-61EF45B46050}"/>
    <dgm:cxn modelId="{4862224B-66F1-4E0B-8467-CC22808630F2}" srcId="{539A99E6-CEE6-4FB3-A5B8-845CD1A77540}" destId="{5E44E7D4-B90F-4BCB-A3E8-1A510E1BD30B}" srcOrd="4" destOrd="0" parTransId="{EC550D33-76FE-4336-986C-695211583216}" sibTransId="{EBFFE713-0F32-4F82-8DFB-3BB0FB4C4A96}"/>
    <dgm:cxn modelId="{D4302651-93B6-4B73-B68B-F1ADE0061424}" type="presOf" srcId="{24BCC87C-F3C5-4AE3-944D-A33FF7D87076}" destId="{B3DB8C76-BD7A-4BFF-B78C-4B347A2788F3}" srcOrd="0" destOrd="0" presId="urn:microsoft.com/office/officeart/2005/8/layout/hList1"/>
    <dgm:cxn modelId="{96C99673-07A9-4493-B1E1-E4194CE2A565}" type="presOf" srcId="{539A99E6-CEE6-4FB3-A5B8-845CD1A77540}" destId="{A3AC6C2B-D182-46A5-B7D6-40497D2581C7}" srcOrd="0" destOrd="0" presId="urn:microsoft.com/office/officeart/2005/8/layout/hList1"/>
    <dgm:cxn modelId="{259D4376-FB72-4C1B-9278-D58C9873E8ED}" srcId="{D380E9B1-EC95-4A6F-8744-8C53C8FC6FA2}" destId="{A3922154-0377-4AEA-AAB3-6413EF192FB9}" srcOrd="0" destOrd="0" parTransId="{EE26C5F0-F11A-4A1F-B5B7-BBA945AEAF2B}" sibTransId="{B2EEA5F5-50B4-4F1C-84A0-B3A1564368EE}"/>
    <dgm:cxn modelId="{D9003478-5C41-472E-B7EC-15FD71994560}" type="presOf" srcId="{D380E9B1-EC95-4A6F-8744-8C53C8FC6FA2}" destId="{3BCB8E44-E284-455E-93AB-F3EB0C3672E3}" srcOrd="0" destOrd="0" presId="urn:microsoft.com/office/officeart/2005/8/layout/hList1"/>
    <dgm:cxn modelId="{9111F182-1753-458A-9DA8-2AE7A41BC192}" type="presOf" srcId="{5E44E7D4-B90F-4BCB-A3E8-1A510E1BD30B}" destId="{1C3F827C-8313-432D-BE24-EF6C7862770B}" srcOrd="0" destOrd="0" presId="urn:microsoft.com/office/officeart/2005/8/layout/hList1"/>
    <dgm:cxn modelId="{6E0F1483-7AEE-4DCF-93A5-D70F876814AC}" type="presOf" srcId="{A3922154-0377-4AEA-AAB3-6413EF192FB9}" destId="{F316310B-617C-4EDA-9450-80235C89640A}" srcOrd="0" destOrd="0" presId="urn:microsoft.com/office/officeart/2005/8/layout/hList1"/>
    <dgm:cxn modelId="{179CA295-3570-4380-AFA5-AEF6598F8B7B}" srcId="{5E44E7D4-B90F-4BCB-A3E8-1A510E1BD30B}" destId="{99E17AF7-7A16-43B2-AB38-ABD39F8B615D}" srcOrd="0" destOrd="0" parTransId="{3EF468C9-3D1D-4096-ABCF-190E2C695FBA}" sibTransId="{7C85D623-266D-454D-A6D3-D33FCC3E81CD}"/>
    <dgm:cxn modelId="{5B915096-4670-4F3A-8204-47F7C2401BE4}" type="presOf" srcId="{D964765F-0A5F-4574-A114-280912BCFA4A}" destId="{E8C40627-3AFA-41EF-841E-DBE0282D73B5}" srcOrd="0" destOrd="0" presId="urn:microsoft.com/office/officeart/2005/8/layout/hList1"/>
    <dgm:cxn modelId="{7D58C0A7-460E-40B3-90BA-A0BE5CD54F0D}" srcId="{24BCC87C-F3C5-4AE3-944D-A33FF7D87076}" destId="{B4E08505-DD34-4F6A-B15D-9504286A71C5}" srcOrd="0" destOrd="0" parTransId="{0FBE9CBD-7217-4319-A3B8-BBBDE72DBA9B}" sibTransId="{7E045FF7-081B-4B07-ACD6-FC3C934DD993}"/>
    <dgm:cxn modelId="{ECB51DB3-4092-439D-8BC0-D73F8CD52003}" type="presOf" srcId="{3AF45E19-4A41-4D25-8656-5FA077C58740}" destId="{44C2D80E-0067-4AC8-8730-319A92662BA5}" srcOrd="0" destOrd="0" presId="urn:microsoft.com/office/officeart/2005/8/layout/hList1"/>
    <dgm:cxn modelId="{38C685CC-D474-4DBB-8D64-C651AD2B7B87}" type="presOf" srcId="{6821972B-FB8E-40CB-AA64-E7308BC749C6}" destId="{51559F9C-EF8C-499C-BBF4-04F3FC801CC4}" srcOrd="0" destOrd="0" presId="urn:microsoft.com/office/officeart/2005/8/layout/hList1"/>
    <dgm:cxn modelId="{F96294CE-F740-4ED3-9B71-8E9CED88DA50}" type="presOf" srcId="{99E17AF7-7A16-43B2-AB38-ABD39F8B615D}" destId="{D34EBF7B-5824-48DD-A199-84F147397B51}" srcOrd="0" destOrd="0" presId="urn:microsoft.com/office/officeart/2005/8/layout/hList1"/>
    <dgm:cxn modelId="{D4C86AE2-F8A5-41EB-B44B-EF49E0BECC3A}" srcId="{3AF45E19-4A41-4D25-8656-5FA077C58740}" destId="{D964765F-0A5F-4574-A114-280912BCFA4A}" srcOrd="0" destOrd="0" parTransId="{8F378649-B392-4E05-BC64-50E2E9F0E249}" sibTransId="{B0EDD652-00F1-469F-8852-69A0D86051BE}"/>
    <dgm:cxn modelId="{2C2AAEE3-C2FE-4FC2-8862-F1EEB209DF75}" srcId="{6821972B-FB8E-40CB-AA64-E7308BC749C6}" destId="{DC808596-34D5-4779-B95D-FFED0B19C190}" srcOrd="0" destOrd="0" parTransId="{19AFEB2C-52EC-474A-A80E-FAA8E6FCBC38}" sibTransId="{E13D4E5F-EBE7-4CDF-9916-1F4F0AD86EDD}"/>
    <dgm:cxn modelId="{526240EA-FE12-4253-BB93-275A5825F552}" type="presOf" srcId="{B4E08505-DD34-4F6A-B15D-9504286A71C5}" destId="{1BB3FB2B-7BE1-47C4-9C50-49BD487F1B14}" srcOrd="0" destOrd="0" presId="urn:microsoft.com/office/officeart/2005/8/layout/hList1"/>
    <dgm:cxn modelId="{30FEFAF4-F3FE-4ACF-ACFF-5F4CBDB6809D}" srcId="{539A99E6-CEE6-4FB3-A5B8-845CD1A77540}" destId="{3AF45E19-4A41-4D25-8656-5FA077C58740}" srcOrd="3" destOrd="0" parTransId="{B540ED53-3E2E-4EB8-A7DE-BA51C0D6E089}" sibTransId="{36875026-786E-42E4-992E-F04D23C6D022}"/>
    <dgm:cxn modelId="{BF0F6CF9-ACA5-4855-BA28-657D4D90EFDB}" srcId="{539A99E6-CEE6-4FB3-A5B8-845CD1A77540}" destId="{24BCC87C-F3C5-4AE3-944D-A33FF7D87076}" srcOrd="1" destOrd="0" parTransId="{718B2191-61D3-4C8A-ABFA-45276B0F666E}" sibTransId="{CB740AB0-636B-46D2-812A-D5EA1557F725}"/>
    <dgm:cxn modelId="{06B736FC-1D04-48E8-AD0A-7C6B7E0F6DBC}" srcId="{539A99E6-CEE6-4FB3-A5B8-845CD1A77540}" destId="{6821972B-FB8E-40CB-AA64-E7308BC749C6}" srcOrd="2" destOrd="0" parTransId="{46006B46-13CD-4767-A63B-339BAA5AFACA}" sibTransId="{B439977C-A8A6-4FFC-B85B-77F8A672582F}"/>
    <dgm:cxn modelId="{E15E5326-FE8C-408B-8375-E9AE70AABE46}" type="presParOf" srcId="{A3AC6C2B-D182-46A5-B7D6-40497D2581C7}" destId="{13F168B6-9618-4F67-AE74-34519A4DD5D8}" srcOrd="0" destOrd="0" presId="urn:microsoft.com/office/officeart/2005/8/layout/hList1"/>
    <dgm:cxn modelId="{64946ADD-F070-400D-B5C1-BDD9D2FFEE7B}" type="presParOf" srcId="{13F168B6-9618-4F67-AE74-34519A4DD5D8}" destId="{3BCB8E44-E284-455E-93AB-F3EB0C3672E3}" srcOrd="0" destOrd="0" presId="urn:microsoft.com/office/officeart/2005/8/layout/hList1"/>
    <dgm:cxn modelId="{5A335362-2326-497F-BD12-30D75D62DF8E}" type="presParOf" srcId="{13F168B6-9618-4F67-AE74-34519A4DD5D8}" destId="{F316310B-617C-4EDA-9450-80235C89640A}" srcOrd="1" destOrd="0" presId="urn:microsoft.com/office/officeart/2005/8/layout/hList1"/>
    <dgm:cxn modelId="{34086C8E-E566-4745-949C-A26599FE097E}" type="presParOf" srcId="{A3AC6C2B-D182-46A5-B7D6-40497D2581C7}" destId="{B92AEF00-60F9-4B48-9FA2-255DC5B05BD2}" srcOrd="1" destOrd="0" presId="urn:microsoft.com/office/officeart/2005/8/layout/hList1"/>
    <dgm:cxn modelId="{369C53EA-1325-4D43-AAE7-6D55F0FB2DBB}" type="presParOf" srcId="{A3AC6C2B-D182-46A5-B7D6-40497D2581C7}" destId="{40D7FC23-4B98-4A96-B9B9-185B0E7781BA}" srcOrd="2" destOrd="0" presId="urn:microsoft.com/office/officeart/2005/8/layout/hList1"/>
    <dgm:cxn modelId="{A88CADD1-9F5A-4ACF-AB34-29FF3D816FF7}" type="presParOf" srcId="{40D7FC23-4B98-4A96-B9B9-185B0E7781BA}" destId="{B3DB8C76-BD7A-4BFF-B78C-4B347A2788F3}" srcOrd="0" destOrd="0" presId="urn:microsoft.com/office/officeart/2005/8/layout/hList1"/>
    <dgm:cxn modelId="{FB11D120-CACE-4F99-B956-0CE0A91BA0B6}" type="presParOf" srcId="{40D7FC23-4B98-4A96-B9B9-185B0E7781BA}" destId="{1BB3FB2B-7BE1-47C4-9C50-49BD487F1B14}" srcOrd="1" destOrd="0" presId="urn:microsoft.com/office/officeart/2005/8/layout/hList1"/>
    <dgm:cxn modelId="{C83D5CB3-CB57-4D25-BEE6-7BB15364EA76}" type="presParOf" srcId="{A3AC6C2B-D182-46A5-B7D6-40497D2581C7}" destId="{1D393AAE-C115-4DB8-98D5-AF5CD63B7DD2}" srcOrd="3" destOrd="0" presId="urn:microsoft.com/office/officeart/2005/8/layout/hList1"/>
    <dgm:cxn modelId="{3532300B-7D11-45E7-83BF-F2BBAB469FA4}" type="presParOf" srcId="{A3AC6C2B-D182-46A5-B7D6-40497D2581C7}" destId="{0D89A8D0-8809-49CA-B35D-B8451FE9EFA5}" srcOrd="4" destOrd="0" presId="urn:microsoft.com/office/officeart/2005/8/layout/hList1"/>
    <dgm:cxn modelId="{9E037493-59A2-42C2-A6E3-B2F62D164EC0}" type="presParOf" srcId="{0D89A8D0-8809-49CA-B35D-B8451FE9EFA5}" destId="{51559F9C-EF8C-499C-BBF4-04F3FC801CC4}" srcOrd="0" destOrd="0" presId="urn:microsoft.com/office/officeart/2005/8/layout/hList1"/>
    <dgm:cxn modelId="{9F91FE6E-5A76-4395-B15A-1D93408A8AFD}" type="presParOf" srcId="{0D89A8D0-8809-49CA-B35D-B8451FE9EFA5}" destId="{9DA181AA-27AB-4311-B55A-230C257092EA}" srcOrd="1" destOrd="0" presId="urn:microsoft.com/office/officeart/2005/8/layout/hList1"/>
    <dgm:cxn modelId="{79843DD8-03F7-4649-AE75-393349370F6C}" type="presParOf" srcId="{A3AC6C2B-D182-46A5-B7D6-40497D2581C7}" destId="{43CCFD60-E35E-4109-BB32-2AC7EB5F2ADA}" srcOrd="5" destOrd="0" presId="urn:microsoft.com/office/officeart/2005/8/layout/hList1"/>
    <dgm:cxn modelId="{BB85CE85-8AC2-4B43-A0A2-4A8003800D8D}" type="presParOf" srcId="{A3AC6C2B-D182-46A5-B7D6-40497D2581C7}" destId="{D8FA77D4-016C-40AF-BE3F-B4A5F905502D}" srcOrd="6" destOrd="0" presId="urn:microsoft.com/office/officeart/2005/8/layout/hList1"/>
    <dgm:cxn modelId="{0C6B8859-E33D-4BB7-9AE6-645B3F3B4EB1}" type="presParOf" srcId="{D8FA77D4-016C-40AF-BE3F-B4A5F905502D}" destId="{44C2D80E-0067-4AC8-8730-319A92662BA5}" srcOrd="0" destOrd="0" presId="urn:microsoft.com/office/officeart/2005/8/layout/hList1"/>
    <dgm:cxn modelId="{33450A22-3017-4AEF-B401-F40CAE9A296A}" type="presParOf" srcId="{D8FA77D4-016C-40AF-BE3F-B4A5F905502D}" destId="{E8C40627-3AFA-41EF-841E-DBE0282D73B5}" srcOrd="1" destOrd="0" presId="urn:microsoft.com/office/officeart/2005/8/layout/hList1"/>
    <dgm:cxn modelId="{7EAE80AD-003C-41AA-B1D4-05FBC1A2DA4C}" type="presParOf" srcId="{A3AC6C2B-D182-46A5-B7D6-40497D2581C7}" destId="{BEB09337-3A83-46E4-AD35-8765E574F47D}" srcOrd="7" destOrd="0" presId="urn:microsoft.com/office/officeart/2005/8/layout/hList1"/>
    <dgm:cxn modelId="{D55794A0-C7EC-4B59-AD01-6C1E0125B4D9}" type="presParOf" srcId="{A3AC6C2B-D182-46A5-B7D6-40497D2581C7}" destId="{1DD73615-4DD5-489A-A1BF-FF005027B350}" srcOrd="8" destOrd="0" presId="urn:microsoft.com/office/officeart/2005/8/layout/hList1"/>
    <dgm:cxn modelId="{358305D6-6178-466C-AB64-13BB1EE11698}" type="presParOf" srcId="{1DD73615-4DD5-489A-A1BF-FF005027B350}" destId="{1C3F827C-8313-432D-BE24-EF6C7862770B}" srcOrd="0" destOrd="0" presId="urn:microsoft.com/office/officeart/2005/8/layout/hList1"/>
    <dgm:cxn modelId="{2B2F0CBC-3B4C-4990-8670-FFB0F8B2F31F}" type="presParOf" srcId="{1DD73615-4DD5-489A-A1BF-FF005027B350}" destId="{D34EBF7B-5824-48DD-A199-84F147397B5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8D1A5A-4248-40E9-85E8-04230CB5D12C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5D94E2-134F-430B-A043-7B336CC42BDA}">
      <dgm:prSet custT="1"/>
      <dgm:spPr/>
      <dgm:t>
        <a:bodyPr/>
        <a:lstStyle/>
        <a:p>
          <a:r>
            <a:rPr 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대량의 텍스트 데이터를 학습하여 문맥을 이해하고</a:t>
          </a:r>
          <a:r>
            <a: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</a:p>
        <a:p>
          <a:r>
            <a:rPr 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새로운 문장을 생성할 수 있는 모델</a:t>
          </a:r>
          <a:endParaRPr lang="en-US" sz="24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EFEC9AA-5F65-4C6C-858D-02C5D30E3D5D}" type="parTrans" cxnId="{E7BB6545-7732-42D1-973A-F2EB05E47414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C4D3C53-2E1E-4F04-8F8D-CDB119683F8B}" type="sibTrans" cxnId="{E7BB6545-7732-42D1-973A-F2EB05E47414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CE47AE0-733F-456F-990B-F05F2194587B}">
      <dgm:prSet/>
      <dgm:spPr/>
      <dgm:t>
        <a:bodyPr/>
        <a:lstStyle/>
        <a:p>
          <a:r>
            <a:rPr 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대표 모델</a:t>
          </a:r>
          <a:endParaRPr lang="en-US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498D80D-2097-48C7-A803-3A2EF84ED701}" type="parTrans" cxnId="{384CA040-C788-4B86-A0E4-3A99FEFC2DAD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DCD79B0-8CC0-451F-BA17-CA831EBEAC34}" type="sibTrans" cxnId="{384CA040-C788-4B86-A0E4-3A99FEFC2DAD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E58FA7F-8D58-4A11-9C5D-7C56ED074648}">
      <dgm:prSet/>
      <dgm:spPr/>
      <dgm:t>
        <a:bodyPr/>
        <a:lstStyle/>
        <a:p>
          <a:r>
            <a: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ChatGPT (OpenAI)</a:t>
          </a:r>
        </a:p>
      </dgm:t>
    </dgm:pt>
    <dgm:pt modelId="{1E41E8B3-96B4-4000-B0F0-C6E1C00121EB}" type="parTrans" cxnId="{1D976E06-B2C0-4D33-BAAA-A10AF70EED07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A4430F0-BFD1-40B3-BDFF-58D353172345}" type="sibTrans" cxnId="{1D976E06-B2C0-4D33-BAAA-A10AF70EED07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C364759-4EDB-4196-915A-3485A80F99CE}">
      <dgm:prSet/>
      <dgm:spPr/>
      <dgm:t>
        <a:bodyPr/>
        <a:lstStyle/>
        <a:p>
          <a:r>
            <a:rPr lang="en-US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Claude (Anthropic)</a:t>
          </a:r>
        </a:p>
      </dgm:t>
    </dgm:pt>
    <dgm:pt modelId="{950624B6-1ABB-4245-A01D-42907C88689A}" type="parTrans" cxnId="{1E0FBA3A-E577-4581-B056-6420790E133E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A27F3B3-DE6C-4F33-A0A9-C065FEC31450}" type="sibTrans" cxnId="{1E0FBA3A-E577-4581-B056-6420790E133E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D70350D-EC0C-4E9B-A8DE-6E60BDFDFE91}">
      <dgm:prSet/>
      <dgm:spPr/>
      <dgm:t>
        <a:bodyPr/>
        <a:lstStyle/>
        <a:p>
          <a:r>
            <a: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Gemini (Google)</a:t>
          </a:r>
        </a:p>
      </dgm:t>
    </dgm:pt>
    <dgm:pt modelId="{A2085F00-7619-4684-9873-E1BEC2687FEB}" type="parTrans" cxnId="{44693BF5-4AEE-4EE2-92B5-9370EB06DE40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3829E68-5E76-4A87-8098-1F01056CCE48}" type="sibTrans" cxnId="{44693BF5-4AEE-4EE2-92B5-9370EB06DE40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0576739-0727-47E0-B0C2-8194C96DB937}">
      <dgm:prSet/>
      <dgm:spPr/>
      <dgm:t>
        <a:bodyPr/>
        <a:lstStyle/>
        <a:p>
          <a:r>
            <a: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Perplexity (Perplexity AI)</a:t>
          </a:r>
        </a:p>
      </dgm:t>
    </dgm:pt>
    <dgm:pt modelId="{E5767838-6FC6-4694-A30B-2B056B6365B3}" type="parTrans" cxnId="{C1BFD269-155F-45A7-BE76-1DD3D0A59F82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BF180AC-DD82-4B2C-B891-E86E7A6D05C4}" type="sibTrans" cxnId="{C1BFD269-155F-45A7-BE76-1DD3D0A59F82}">
      <dgm:prSet/>
      <dgm:spPr/>
      <dgm:t>
        <a:bodyPr/>
        <a:lstStyle/>
        <a:p>
          <a:endParaRPr 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CC53520-8C9D-4906-B897-F044AC0A762D}" type="pres">
      <dgm:prSet presAssocID="{7F8D1A5A-4248-40E9-85E8-04230CB5D12C}" presName="Name0" presStyleCnt="0">
        <dgm:presLayoutVars>
          <dgm:dir/>
          <dgm:animLvl val="lvl"/>
          <dgm:resizeHandles val="exact"/>
        </dgm:presLayoutVars>
      </dgm:prSet>
      <dgm:spPr/>
    </dgm:pt>
    <dgm:pt modelId="{83013FEC-1DD6-4C3A-9B1C-AB76098A7141}" type="pres">
      <dgm:prSet presAssocID="{1CE47AE0-733F-456F-990B-F05F2194587B}" presName="boxAndChildren" presStyleCnt="0"/>
      <dgm:spPr/>
    </dgm:pt>
    <dgm:pt modelId="{F22260DC-D709-4C93-B937-28885A6945EC}" type="pres">
      <dgm:prSet presAssocID="{1CE47AE0-733F-456F-990B-F05F2194587B}" presName="parentTextBox" presStyleLbl="node1" presStyleIdx="0" presStyleCnt="2"/>
      <dgm:spPr/>
    </dgm:pt>
    <dgm:pt modelId="{D68E0245-0807-4382-A592-640CD295628B}" type="pres">
      <dgm:prSet presAssocID="{1CE47AE0-733F-456F-990B-F05F2194587B}" presName="entireBox" presStyleLbl="node1" presStyleIdx="0" presStyleCnt="2"/>
      <dgm:spPr/>
    </dgm:pt>
    <dgm:pt modelId="{17BFE785-8365-4B44-A5BD-490750DF80C0}" type="pres">
      <dgm:prSet presAssocID="{1CE47AE0-733F-456F-990B-F05F2194587B}" presName="descendantBox" presStyleCnt="0"/>
      <dgm:spPr/>
    </dgm:pt>
    <dgm:pt modelId="{14BED8DC-7B19-47C3-B1A3-F0A5C40B52AA}" type="pres">
      <dgm:prSet presAssocID="{BE58FA7F-8D58-4A11-9C5D-7C56ED074648}" presName="childTextBox" presStyleLbl="fgAccFollowNode1" presStyleIdx="0" presStyleCnt="4">
        <dgm:presLayoutVars>
          <dgm:bulletEnabled val="1"/>
        </dgm:presLayoutVars>
      </dgm:prSet>
      <dgm:spPr/>
    </dgm:pt>
    <dgm:pt modelId="{19F3AB06-84DF-4F05-80E1-8BAFCC7958B1}" type="pres">
      <dgm:prSet presAssocID="{6C364759-4EDB-4196-915A-3485A80F99CE}" presName="childTextBox" presStyleLbl="fgAccFollowNode1" presStyleIdx="1" presStyleCnt="4">
        <dgm:presLayoutVars>
          <dgm:bulletEnabled val="1"/>
        </dgm:presLayoutVars>
      </dgm:prSet>
      <dgm:spPr/>
    </dgm:pt>
    <dgm:pt modelId="{11C45E2C-1270-4577-AB55-6BD44BBEEEBB}" type="pres">
      <dgm:prSet presAssocID="{1D70350D-EC0C-4E9B-A8DE-6E60BDFDFE91}" presName="childTextBox" presStyleLbl="fgAccFollowNode1" presStyleIdx="2" presStyleCnt="4">
        <dgm:presLayoutVars>
          <dgm:bulletEnabled val="1"/>
        </dgm:presLayoutVars>
      </dgm:prSet>
      <dgm:spPr/>
    </dgm:pt>
    <dgm:pt modelId="{D61C9565-7315-4C58-81D6-93EA673B7D2C}" type="pres">
      <dgm:prSet presAssocID="{60576739-0727-47E0-B0C2-8194C96DB937}" presName="childTextBox" presStyleLbl="fgAccFollowNode1" presStyleIdx="3" presStyleCnt="4">
        <dgm:presLayoutVars>
          <dgm:bulletEnabled val="1"/>
        </dgm:presLayoutVars>
      </dgm:prSet>
      <dgm:spPr/>
    </dgm:pt>
    <dgm:pt modelId="{7DD7D1C2-9F4D-4011-8D86-6061D221D240}" type="pres">
      <dgm:prSet presAssocID="{BC4D3C53-2E1E-4F04-8F8D-CDB119683F8B}" presName="sp" presStyleCnt="0"/>
      <dgm:spPr/>
    </dgm:pt>
    <dgm:pt modelId="{FC146DE1-EA91-4449-83F3-63BC93E488FD}" type="pres">
      <dgm:prSet presAssocID="{165D94E2-134F-430B-A043-7B336CC42BDA}" presName="arrowAndChildren" presStyleCnt="0"/>
      <dgm:spPr/>
    </dgm:pt>
    <dgm:pt modelId="{75E5CAE0-09E0-45D3-A492-6E8F32F11931}" type="pres">
      <dgm:prSet presAssocID="{165D94E2-134F-430B-A043-7B336CC42BDA}" presName="parentTextArrow" presStyleLbl="node1" presStyleIdx="1" presStyleCnt="2"/>
      <dgm:spPr/>
    </dgm:pt>
  </dgm:ptLst>
  <dgm:cxnLst>
    <dgm:cxn modelId="{1D976E06-B2C0-4D33-BAAA-A10AF70EED07}" srcId="{1CE47AE0-733F-456F-990B-F05F2194587B}" destId="{BE58FA7F-8D58-4A11-9C5D-7C56ED074648}" srcOrd="0" destOrd="0" parTransId="{1E41E8B3-96B4-4000-B0F0-C6E1C00121EB}" sibTransId="{EA4430F0-BFD1-40B3-BDFF-58D353172345}"/>
    <dgm:cxn modelId="{BE1D6C20-09BF-44F3-AE64-43E909166509}" type="presOf" srcId="{7F8D1A5A-4248-40E9-85E8-04230CB5D12C}" destId="{BCC53520-8C9D-4906-B897-F044AC0A762D}" srcOrd="0" destOrd="0" presId="urn:microsoft.com/office/officeart/2005/8/layout/process4"/>
    <dgm:cxn modelId="{92418F25-5325-456C-9AFF-9B38D70D534D}" type="presOf" srcId="{1CE47AE0-733F-456F-990B-F05F2194587B}" destId="{F22260DC-D709-4C93-B937-28885A6945EC}" srcOrd="0" destOrd="0" presId="urn:microsoft.com/office/officeart/2005/8/layout/process4"/>
    <dgm:cxn modelId="{573EDB30-37D1-4C9F-903B-2B496CCD8532}" type="presOf" srcId="{165D94E2-134F-430B-A043-7B336CC42BDA}" destId="{75E5CAE0-09E0-45D3-A492-6E8F32F11931}" srcOrd="0" destOrd="0" presId="urn:microsoft.com/office/officeart/2005/8/layout/process4"/>
    <dgm:cxn modelId="{1E0FBA3A-E577-4581-B056-6420790E133E}" srcId="{1CE47AE0-733F-456F-990B-F05F2194587B}" destId="{6C364759-4EDB-4196-915A-3485A80F99CE}" srcOrd="1" destOrd="0" parTransId="{950624B6-1ABB-4245-A01D-42907C88689A}" sibTransId="{0A27F3B3-DE6C-4F33-A0A9-C065FEC31450}"/>
    <dgm:cxn modelId="{32D0933B-A270-4B60-BB2E-2E670B14CC55}" type="presOf" srcId="{60576739-0727-47E0-B0C2-8194C96DB937}" destId="{D61C9565-7315-4C58-81D6-93EA673B7D2C}" srcOrd="0" destOrd="0" presId="urn:microsoft.com/office/officeart/2005/8/layout/process4"/>
    <dgm:cxn modelId="{384CA040-C788-4B86-A0E4-3A99FEFC2DAD}" srcId="{7F8D1A5A-4248-40E9-85E8-04230CB5D12C}" destId="{1CE47AE0-733F-456F-990B-F05F2194587B}" srcOrd="1" destOrd="0" parTransId="{F498D80D-2097-48C7-A803-3A2EF84ED701}" sibTransId="{7DCD79B0-8CC0-451F-BA17-CA831EBEAC34}"/>
    <dgm:cxn modelId="{A23D5C45-6D66-46CA-BC10-FFAE3E13478F}" type="presOf" srcId="{BE58FA7F-8D58-4A11-9C5D-7C56ED074648}" destId="{14BED8DC-7B19-47C3-B1A3-F0A5C40B52AA}" srcOrd="0" destOrd="0" presId="urn:microsoft.com/office/officeart/2005/8/layout/process4"/>
    <dgm:cxn modelId="{E7BB6545-7732-42D1-973A-F2EB05E47414}" srcId="{7F8D1A5A-4248-40E9-85E8-04230CB5D12C}" destId="{165D94E2-134F-430B-A043-7B336CC42BDA}" srcOrd="0" destOrd="0" parTransId="{5EFEC9AA-5F65-4C6C-858D-02C5D30E3D5D}" sibTransId="{BC4D3C53-2E1E-4F04-8F8D-CDB119683F8B}"/>
    <dgm:cxn modelId="{C1BFD269-155F-45A7-BE76-1DD3D0A59F82}" srcId="{1CE47AE0-733F-456F-990B-F05F2194587B}" destId="{60576739-0727-47E0-B0C2-8194C96DB937}" srcOrd="3" destOrd="0" parTransId="{E5767838-6FC6-4694-A30B-2B056B6365B3}" sibTransId="{1BF180AC-DD82-4B2C-B891-E86E7A6D05C4}"/>
    <dgm:cxn modelId="{344B7C71-E142-484E-A9BE-F54B4210E1DF}" type="presOf" srcId="{6C364759-4EDB-4196-915A-3485A80F99CE}" destId="{19F3AB06-84DF-4F05-80E1-8BAFCC7958B1}" srcOrd="0" destOrd="0" presId="urn:microsoft.com/office/officeart/2005/8/layout/process4"/>
    <dgm:cxn modelId="{35C9FACA-6E60-4670-B978-EE5D786304E8}" type="presOf" srcId="{1CE47AE0-733F-456F-990B-F05F2194587B}" destId="{D68E0245-0807-4382-A592-640CD295628B}" srcOrd="1" destOrd="0" presId="urn:microsoft.com/office/officeart/2005/8/layout/process4"/>
    <dgm:cxn modelId="{44693BF5-4AEE-4EE2-92B5-9370EB06DE40}" srcId="{1CE47AE0-733F-456F-990B-F05F2194587B}" destId="{1D70350D-EC0C-4E9B-A8DE-6E60BDFDFE91}" srcOrd="2" destOrd="0" parTransId="{A2085F00-7619-4684-9873-E1BEC2687FEB}" sibTransId="{C3829E68-5E76-4A87-8098-1F01056CCE48}"/>
    <dgm:cxn modelId="{4E6025FB-7242-44F6-8086-F7CA78BA5F9B}" type="presOf" srcId="{1D70350D-EC0C-4E9B-A8DE-6E60BDFDFE91}" destId="{11C45E2C-1270-4577-AB55-6BD44BBEEEBB}" srcOrd="0" destOrd="0" presId="urn:microsoft.com/office/officeart/2005/8/layout/process4"/>
    <dgm:cxn modelId="{755813D8-71A7-4BA9-BAB8-92A13CA68A4B}" type="presParOf" srcId="{BCC53520-8C9D-4906-B897-F044AC0A762D}" destId="{83013FEC-1DD6-4C3A-9B1C-AB76098A7141}" srcOrd="0" destOrd="0" presId="urn:microsoft.com/office/officeart/2005/8/layout/process4"/>
    <dgm:cxn modelId="{681E2745-E789-499D-A64D-C341A5B0D422}" type="presParOf" srcId="{83013FEC-1DD6-4C3A-9B1C-AB76098A7141}" destId="{F22260DC-D709-4C93-B937-28885A6945EC}" srcOrd="0" destOrd="0" presId="urn:microsoft.com/office/officeart/2005/8/layout/process4"/>
    <dgm:cxn modelId="{0923D923-F42D-40EE-B66D-F35B92D143E8}" type="presParOf" srcId="{83013FEC-1DD6-4C3A-9B1C-AB76098A7141}" destId="{D68E0245-0807-4382-A592-640CD295628B}" srcOrd="1" destOrd="0" presId="urn:microsoft.com/office/officeart/2005/8/layout/process4"/>
    <dgm:cxn modelId="{5B630A10-C7A9-4040-ABB9-4D3BF3CFC0E2}" type="presParOf" srcId="{83013FEC-1DD6-4C3A-9B1C-AB76098A7141}" destId="{17BFE785-8365-4B44-A5BD-490750DF80C0}" srcOrd="2" destOrd="0" presId="urn:microsoft.com/office/officeart/2005/8/layout/process4"/>
    <dgm:cxn modelId="{5B8C19D6-529A-4A34-A5B3-AC215519AE1C}" type="presParOf" srcId="{17BFE785-8365-4B44-A5BD-490750DF80C0}" destId="{14BED8DC-7B19-47C3-B1A3-F0A5C40B52AA}" srcOrd="0" destOrd="0" presId="urn:microsoft.com/office/officeart/2005/8/layout/process4"/>
    <dgm:cxn modelId="{D8F37A69-FFE6-4AD3-970C-B46EC4516CEB}" type="presParOf" srcId="{17BFE785-8365-4B44-A5BD-490750DF80C0}" destId="{19F3AB06-84DF-4F05-80E1-8BAFCC7958B1}" srcOrd="1" destOrd="0" presId="urn:microsoft.com/office/officeart/2005/8/layout/process4"/>
    <dgm:cxn modelId="{21125962-1710-4A1E-B21E-8AC9EC860F9F}" type="presParOf" srcId="{17BFE785-8365-4B44-A5BD-490750DF80C0}" destId="{11C45E2C-1270-4577-AB55-6BD44BBEEEBB}" srcOrd="2" destOrd="0" presId="urn:microsoft.com/office/officeart/2005/8/layout/process4"/>
    <dgm:cxn modelId="{EEBB59E6-2DD1-48A0-A2D3-E515D26DF9DC}" type="presParOf" srcId="{17BFE785-8365-4B44-A5BD-490750DF80C0}" destId="{D61C9565-7315-4C58-81D6-93EA673B7D2C}" srcOrd="3" destOrd="0" presId="urn:microsoft.com/office/officeart/2005/8/layout/process4"/>
    <dgm:cxn modelId="{1ABAD514-6AE3-433E-A866-B5E2B9318739}" type="presParOf" srcId="{BCC53520-8C9D-4906-B897-F044AC0A762D}" destId="{7DD7D1C2-9F4D-4011-8D86-6061D221D240}" srcOrd="1" destOrd="0" presId="urn:microsoft.com/office/officeart/2005/8/layout/process4"/>
    <dgm:cxn modelId="{F48E7D74-DDEA-4A4E-9943-0E68A5271B1C}" type="presParOf" srcId="{BCC53520-8C9D-4906-B897-F044AC0A762D}" destId="{FC146DE1-EA91-4449-83F3-63BC93E488FD}" srcOrd="2" destOrd="0" presId="urn:microsoft.com/office/officeart/2005/8/layout/process4"/>
    <dgm:cxn modelId="{8B41213A-A762-40D6-9A2D-16A1A5862DF8}" type="presParOf" srcId="{FC146DE1-EA91-4449-83F3-63BC93E488FD}" destId="{75E5CAE0-09E0-45D3-A492-6E8F32F1193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67D0D9-50DF-4B5A-B0A8-847B9FB0BE2D}" type="doc">
      <dgm:prSet loTypeId="urn:microsoft.com/office/officeart/2005/8/layout/bProcess3" loCatId="process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177AFAB-B93E-47FD-A9B8-CDF11BFF7B85}">
      <dgm:prSet custT="1"/>
      <dgm:spPr/>
      <dgm:t>
        <a:bodyPr/>
        <a:lstStyle/>
        <a:p>
          <a:pPr>
            <a:buNone/>
          </a:pPr>
          <a:r>
            <a:rPr 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1. </a:t>
          </a:r>
          <a:r>
            <a:rPr lang="en-US" sz="20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회원가입</a:t>
          </a:r>
          <a:endParaRPr lang="en-US" sz="20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8CCDA06F-647C-4524-B802-E677A7AF0EBA}" type="parTrans" cxnId="{638895C9-3616-4CBE-9D1E-52ACB6D4DCD5}">
      <dgm:prSet/>
      <dgm:spPr/>
      <dgm:t>
        <a:bodyPr/>
        <a:lstStyle/>
        <a:p>
          <a:endParaRPr lang="en-US"/>
        </a:p>
      </dgm:t>
    </dgm:pt>
    <dgm:pt modelId="{10AA49C1-2BAD-4651-90B3-3497360931E4}" type="sibTrans" cxnId="{638895C9-3616-4CBE-9D1E-52ACB6D4DCD5}">
      <dgm:prSet/>
      <dgm:spPr/>
      <dgm:t>
        <a:bodyPr/>
        <a:lstStyle/>
        <a:p>
          <a:endParaRPr lang="en-US"/>
        </a:p>
      </dgm:t>
    </dgm:pt>
    <dgm:pt modelId="{A1C3E27D-4EB5-485C-AC45-7A20394C71E1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사이트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접속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(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  <a:hlinkClick xmlns:r="http://schemas.openxmlformats.org/officeDocument/2006/relationships" r:id="rId1"/>
            </a:rPr>
            <a:t>https://platform.openai.com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)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후에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회원가입</a:t>
          </a:r>
          <a:endParaRPr lang="en-US" sz="16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566AE51C-68FF-4114-925E-E4A508B69D9B}" type="parTrans" cxnId="{FFCF9CBD-BF5E-4ED2-9463-FF87978005E7}">
      <dgm:prSet/>
      <dgm:spPr/>
      <dgm:t>
        <a:bodyPr/>
        <a:lstStyle/>
        <a:p>
          <a:endParaRPr lang="en-US"/>
        </a:p>
      </dgm:t>
    </dgm:pt>
    <dgm:pt modelId="{A1823DF6-FADB-4827-835F-97F027D0796B}" type="sibTrans" cxnId="{FFCF9CBD-BF5E-4ED2-9463-FF87978005E7}">
      <dgm:prSet/>
      <dgm:spPr/>
      <dgm:t>
        <a:bodyPr/>
        <a:lstStyle/>
        <a:p>
          <a:endParaRPr lang="en-US"/>
        </a:p>
      </dgm:t>
    </dgm:pt>
    <dgm:pt modelId="{52210FD9-5206-4138-9005-B50FFBFA5FBA}">
      <dgm:prSet custT="1"/>
      <dgm:spPr/>
      <dgm:t>
        <a:bodyPr/>
        <a:lstStyle/>
        <a:p>
          <a:pPr>
            <a:buNone/>
          </a:pPr>
          <a:r>
            <a:rPr lang="en-US" sz="2000">
              <a:latin typeface="KoPub돋움체 Medium" panose="02020603020101020101" pitchFamily="18" charset="-127"/>
              <a:ea typeface="KoPub돋움체 Medium" panose="02020603020101020101" pitchFamily="18" charset="-127"/>
            </a:rPr>
            <a:t>2. API 발급 메뉴</a:t>
          </a:r>
        </a:p>
      </dgm:t>
    </dgm:pt>
    <dgm:pt modelId="{E3D73764-4035-492D-87DE-933E9B6E0D04}" type="parTrans" cxnId="{B3D2A17D-1983-43A0-96F0-701192F062E7}">
      <dgm:prSet/>
      <dgm:spPr/>
      <dgm:t>
        <a:bodyPr/>
        <a:lstStyle/>
        <a:p>
          <a:endParaRPr lang="en-US"/>
        </a:p>
      </dgm:t>
    </dgm:pt>
    <dgm:pt modelId="{AAF2E9C3-97A1-41E2-9DAF-F788E0D5950D}" type="sibTrans" cxnId="{B3D2A17D-1983-43A0-96F0-701192F062E7}">
      <dgm:prSet/>
      <dgm:spPr/>
      <dgm:t>
        <a:bodyPr/>
        <a:lstStyle/>
        <a:p>
          <a:endParaRPr lang="en-US"/>
        </a:p>
      </dgm:t>
    </dgm:pt>
    <dgm:pt modelId="{1E17AAAC-2485-47F5-AA9A-3DA30B0A2E10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오른쪽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상단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메뉴의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View API Keys.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아니면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바로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  <a:hlinkClick xmlns:r="http://schemas.openxmlformats.org/officeDocument/2006/relationships" r:id="rId2"/>
            </a:rPr>
            <a:t>https://platform.openai.com/account/api-keys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로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들어가도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됨</a:t>
          </a:r>
        </a:p>
      </dgm:t>
    </dgm:pt>
    <dgm:pt modelId="{F74B404A-99AE-4445-B1B0-100841C68C69}" type="parTrans" cxnId="{F68EDA49-08C1-4405-97EC-CDF58F25F013}">
      <dgm:prSet/>
      <dgm:spPr/>
      <dgm:t>
        <a:bodyPr/>
        <a:lstStyle/>
        <a:p>
          <a:endParaRPr lang="en-US"/>
        </a:p>
      </dgm:t>
    </dgm:pt>
    <dgm:pt modelId="{29E6E4B7-9451-4077-A5F7-9428FF354688}" type="sibTrans" cxnId="{F68EDA49-08C1-4405-97EC-CDF58F25F013}">
      <dgm:prSet/>
      <dgm:spPr/>
      <dgm:t>
        <a:bodyPr/>
        <a:lstStyle/>
        <a:p>
          <a:endParaRPr lang="en-US"/>
        </a:p>
      </dgm:t>
    </dgm:pt>
    <dgm:pt modelId="{5741AE83-815C-450C-86FE-896AEBB0F984}">
      <dgm:prSet custT="1"/>
      <dgm:spPr/>
      <dgm:t>
        <a:bodyPr/>
        <a:lstStyle/>
        <a:p>
          <a:pPr>
            <a:buNone/>
          </a:pPr>
          <a:r>
            <a:rPr 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3. </a:t>
          </a:r>
          <a:r>
            <a:rPr lang="en-US" sz="20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왼쪽</a:t>
          </a:r>
          <a:r>
            <a:rPr 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20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메뉴에서</a:t>
          </a:r>
          <a:r>
            <a:rPr 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Billing</a:t>
          </a:r>
        </a:p>
      </dgm:t>
    </dgm:pt>
    <dgm:pt modelId="{375731E7-8474-4472-9DB5-0EEF2B76751A}" type="parTrans" cxnId="{2052C6B3-061B-4577-ADC6-9AA40D6E5716}">
      <dgm:prSet/>
      <dgm:spPr/>
      <dgm:t>
        <a:bodyPr/>
        <a:lstStyle/>
        <a:p>
          <a:endParaRPr lang="en-US"/>
        </a:p>
      </dgm:t>
    </dgm:pt>
    <dgm:pt modelId="{6C9AD4F4-204A-4A41-A67B-C798EA7DEFEF}" type="sibTrans" cxnId="{2052C6B3-061B-4577-ADC6-9AA40D6E5716}">
      <dgm:prSet/>
      <dgm:spPr/>
      <dgm:t>
        <a:bodyPr/>
        <a:lstStyle/>
        <a:p>
          <a:endParaRPr lang="en-US"/>
        </a:p>
      </dgm:t>
    </dgm:pt>
    <dgm:pt modelId="{FB096B21-4F31-4EFD-A012-60E8A0A6A859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결제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카드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등록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. Usage limits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등록</a:t>
          </a:r>
          <a:endParaRPr lang="en-US" sz="16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FDECB8A3-90BC-4442-B005-8FA6982F33F7}" type="parTrans" cxnId="{C1537EC6-87B4-4F4E-9A7F-7DEAEE6FEF05}">
      <dgm:prSet/>
      <dgm:spPr/>
      <dgm:t>
        <a:bodyPr/>
        <a:lstStyle/>
        <a:p>
          <a:endParaRPr lang="en-US"/>
        </a:p>
      </dgm:t>
    </dgm:pt>
    <dgm:pt modelId="{B8672DDF-FFCD-47CA-AD20-41218785E530}" type="sibTrans" cxnId="{C1537EC6-87B4-4F4E-9A7F-7DEAEE6FEF05}">
      <dgm:prSet/>
      <dgm:spPr/>
      <dgm:t>
        <a:bodyPr/>
        <a:lstStyle/>
        <a:p>
          <a:endParaRPr lang="en-US"/>
        </a:p>
      </dgm:t>
    </dgm:pt>
    <dgm:pt modelId="{07401B27-A725-462A-B68D-F476405041C5}">
      <dgm:prSet custT="1"/>
      <dgm:spPr/>
      <dgm:t>
        <a:bodyPr/>
        <a:lstStyle/>
        <a:p>
          <a:pPr>
            <a:buNone/>
          </a:pPr>
          <a:r>
            <a:rPr lang="en-US" sz="2000">
              <a:latin typeface="KoPub돋움체 Medium" panose="02020603020101020101" pitchFamily="18" charset="-127"/>
              <a:ea typeface="KoPub돋움체 Medium" panose="02020603020101020101" pitchFamily="18" charset="-127"/>
            </a:rPr>
            <a:t>4. 왼쪽 메뉴의 API Keys</a:t>
          </a:r>
        </a:p>
      </dgm:t>
    </dgm:pt>
    <dgm:pt modelId="{DF7ACC8D-0553-4F8E-93FC-74D642EABFAB}" type="parTrans" cxnId="{C2B52C1E-9B9E-4E38-B3A1-9969878D2937}">
      <dgm:prSet/>
      <dgm:spPr/>
      <dgm:t>
        <a:bodyPr/>
        <a:lstStyle/>
        <a:p>
          <a:endParaRPr lang="en-US"/>
        </a:p>
      </dgm:t>
    </dgm:pt>
    <dgm:pt modelId="{BF13AA8B-8F4C-4C63-8075-92AB07FDFE61}" type="sibTrans" cxnId="{C2B52C1E-9B9E-4E38-B3A1-9969878D2937}">
      <dgm:prSet/>
      <dgm:spPr/>
      <dgm:t>
        <a:bodyPr/>
        <a:lstStyle/>
        <a:p>
          <a:endParaRPr lang="en-US"/>
        </a:p>
      </dgm:t>
    </dgm:pt>
    <dgm:pt modelId="{BDF6FB01-DA44-4453-BE30-3FFEE087F1FF}">
      <dgm:prSet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Create new secret key</a:t>
          </a:r>
          <a:r>
            <a: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로 키 생성</a:t>
          </a:r>
          <a:r>
            <a: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.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생성된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키는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다시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조회할</a:t>
          </a:r>
          <a:r>
            <a:rPr 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수 없</a:t>
          </a:r>
          <a:r>
            <a:rPr 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음</a:t>
          </a:r>
          <a:endParaRPr lang="en-US" sz="16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gm:t>
    </dgm:pt>
    <dgm:pt modelId="{83655BCC-BAAD-4AD8-ACAF-65733526004A}" type="parTrans" cxnId="{DBE2BFDC-6150-47F7-A801-3282D56BCE71}">
      <dgm:prSet/>
      <dgm:spPr/>
      <dgm:t>
        <a:bodyPr/>
        <a:lstStyle/>
        <a:p>
          <a:endParaRPr lang="en-US"/>
        </a:p>
      </dgm:t>
    </dgm:pt>
    <dgm:pt modelId="{80160FA9-EA29-438A-8178-16A5D5E4A240}" type="sibTrans" cxnId="{DBE2BFDC-6150-47F7-A801-3282D56BCE71}">
      <dgm:prSet/>
      <dgm:spPr/>
      <dgm:t>
        <a:bodyPr/>
        <a:lstStyle/>
        <a:p>
          <a:endParaRPr lang="en-US"/>
        </a:p>
      </dgm:t>
    </dgm:pt>
    <dgm:pt modelId="{9C5A12E3-EDA9-4CB7-9404-97F115FCD9E4}" type="pres">
      <dgm:prSet presAssocID="{1367D0D9-50DF-4B5A-B0A8-847B9FB0BE2D}" presName="Name0" presStyleCnt="0">
        <dgm:presLayoutVars>
          <dgm:dir/>
          <dgm:resizeHandles val="exact"/>
        </dgm:presLayoutVars>
      </dgm:prSet>
      <dgm:spPr/>
    </dgm:pt>
    <dgm:pt modelId="{C4DBB9A4-8355-43A5-99C0-5CFE34FC574E}" type="pres">
      <dgm:prSet presAssocID="{2177AFAB-B93E-47FD-A9B8-CDF11BFF7B85}" presName="node" presStyleLbl="node1" presStyleIdx="0" presStyleCnt="4">
        <dgm:presLayoutVars>
          <dgm:bulletEnabled val="1"/>
        </dgm:presLayoutVars>
      </dgm:prSet>
      <dgm:spPr/>
    </dgm:pt>
    <dgm:pt modelId="{A6D9B31F-DF31-450A-AB10-E7C22564887A}" type="pres">
      <dgm:prSet presAssocID="{10AA49C1-2BAD-4651-90B3-3497360931E4}" presName="sibTrans" presStyleLbl="sibTrans1D1" presStyleIdx="0" presStyleCnt="3"/>
      <dgm:spPr/>
    </dgm:pt>
    <dgm:pt modelId="{92CE46C9-3CD3-4D00-806B-24412EF8F5E8}" type="pres">
      <dgm:prSet presAssocID="{10AA49C1-2BAD-4651-90B3-3497360931E4}" presName="connectorText" presStyleLbl="sibTrans1D1" presStyleIdx="0" presStyleCnt="3"/>
      <dgm:spPr/>
    </dgm:pt>
    <dgm:pt modelId="{10EC36A5-57F9-4597-968F-F07CC8059EE3}" type="pres">
      <dgm:prSet presAssocID="{52210FD9-5206-4138-9005-B50FFBFA5FBA}" presName="node" presStyleLbl="node1" presStyleIdx="1" presStyleCnt="4">
        <dgm:presLayoutVars>
          <dgm:bulletEnabled val="1"/>
        </dgm:presLayoutVars>
      </dgm:prSet>
      <dgm:spPr/>
    </dgm:pt>
    <dgm:pt modelId="{5222BDC8-349E-41AD-B886-25A000E36B6B}" type="pres">
      <dgm:prSet presAssocID="{AAF2E9C3-97A1-41E2-9DAF-F788E0D5950D}" presName="sibTrans" presStyleLbl="sibTrans1D1" presStyleIdx="1" presStyleCnt="3"/>
      <dgm:spPr/>
    </dgm:pt>
    <dgm:pt modelId="{27057563-8AAE-4E94-ADE0-B2955EB45F1E}" type="pres">
      <dgm:prSet presAssocID="{AAF2E9C3-97A1-41E2-9DAF-F788E0D5950D}" presName="connectorText" presStyleLbl="sibTrans1D1" presStyleIdx="1" presStyleCnt="3"/>
      <dgm:spPr/>
    </dgm:pt>
    <dgm:pt modelId="{AAAF031F-1E86-485D-B9E0-E4BD0499D938}" type="pres">
      <dgm:prSet presAssocID="{5741AE83-815C-450C-86FE-896AEBB0F984}" presName="node" presStyleLbl="node1" presStyleIdx="2" presStyleCnt="4">
        <dgm:presLayoutVars>
          <dgm:bulletEnabled val="1"/>
        </dgm:presLayoutVars>
      </dgm:prSet>
      <dgm:spPr/>
    </dgm:pt>
    <dgm:pt modelId="{9745652B-2ED1-426E-A5E4-1CDBBC288419}" type="pres">
      <dgm:prSet presAssocID="{6C9AD4F4-204A-4A41-A67B-C798EA7DEFEF}" presName="sibTrans" presStyleLbl="sibTrans1D1" presStyleIdx="2" presStyleCnt="3"/>
      <dgm:spPr/>
    </dgm:pt>
    <dgm:pt modelId="{022F00FE-A512-4265-8256-B3ED90B17DF5}" type="pres">
      <dgm:prSet presAssocID="{6C9AD4F4-204A-4A41-A67B-C798EA7DEFEF}" presName="connectorText" presStyleLbl="sibTrans1D1" presStyleIdx="2" presStyleCnt="3"/>
      <dgm:spPr/>
    </dgm:pt>
    <dgm:pt modelId="{48FCE0D3-C1E6-491C-A221-AF0ADBF72D4D}" type="pres">
      <dgm:prSet presAssocID="{07401B27-A725-462A-B68D-F476405041C5}" presName="node" presStyleLbl="node1" presStyleIdx="3" presStyleCnt="4">
        <dgm:presLayoutVars>
          <dgm:bulletEnabled val="1"/>
        </dgm:presLayoutVars>
      </dgm:prSet>
      <dgm:spPr/>
    </dgm:pt>
  </dgm:ptLst>
  <dgm:cxnLst>
    <dgm:cxn modelId="{32B8E602-74C7-45B2-99A5-A179500BC516}" type="presOf" srcId="{2177AFAB-B93E-47FD-A9B8-CDF11BFF7B85}" destId="{C4DBB9A4-8355-43A5-99C0-5CFE34FC574E}" srcOrd="0" destOrd="0" presId="urn:microsoft.com/office/officeart/2005/8/layout/bProcess3"/>
    <dgm:cxn modelId="{A800FE1C-E2F1-4082-AC74-D1EA5E261105}" type="presOf" srcId="{1E17AAAC-2485-47F5-AA9A-3DA30B0A2E10}" destId="{10EC36A5-57F9-4597-968F-F07CC8059EE3}" srcOrd="0" destOrd="1" presId="urn:microsoft.com/office/officeart/2005/8/layout/bProcess3"/>
    <dgm:cxn modelId="{C2B52C1E-9B9E-4E38-B3A1-9969878D2937}" srcId="{1367D0D9-50DF-4B5A-B0A8-847B9FB0BE2D}" destId="{07401B27-A725-462A-B68D-F476405041C5}" srcOrd="3" destOrd="0" parTransId="{DF7ACC8D-0553-4F8E-93FC-74D642EABFAB}" sibTransId="{BF13AA8B-8F4C-4C63-8075-92AB07FDFE61}"/>
    <dgm:cxn modelId="{045A5329-8C03-45E9-A6EA-E2E44609E5AC}" type="presOf" srcId="{AAF2E9C3-97A1-41E2-9DAF-F788E0D5950D}" destId="{5222BDC8-349E-41AD-B886-25A000E36B6B}" srcOrd="0" destOrd="0" presId="urn:microsoft.com/office/officeart/2005/8/layout/bProcess3"/>
    <dgm:cxn modelId="{1E42B540-F1D9-4544-B825-BB6B37BCC8BE}" type="presOf" srcId="{6C9AD4F4-204A-4A41-A67B-C798EA7DEFEF}" destId="{022F00FE-A512-4265-8256-B3ED90B17DF5}" srcOrd="1" destOrd="0" presId="urn:microsoft.com/office/officeart/2005/8/layout/bProcess3"/>
    <dgm:cxn modelId="{B9B01269-727E-4912-A0D8-8B85E3CE62B5}" type="presOf" srcId="{AAF2E9C3-97A1-41E2-9DAF-F788E0D5950D}" destId="{27057563-8AAE-4E94-ADE0-B2955EB45F1E}" srcOrd="1" destOrd="0" presId="urn:microsoft.com/office/officeart/2005/8/layout/bProcess3"/>
    <dgm:cxn modelId="{F68EDA49-08C1-4405-97EC-CDF58F25F013}" srcId="{52210FD9-5206-4138-9005-B50FFBFA5FBA}" destId="{1E17AAAC-2485-47F5-AA9A-3DA30B0A2E10}" srcOrd="0" destOrd="0" parTransId="{F74B404A-99AE-4445-B1B0-100841C68C69}" sibTransId="{29E6E4B7-9451-4077-A5F7-9428FF354688}"/>
    <dgm:cxn modelId="{A4443F52-F00B-41F1-B982-C4505458A875}" type="presOf" srcId="{BDF6FB01-DA44-4453-BE30-3FFEE087F1FF}" destId="{48FCE0D3-C1E6-491C-A221-AF0ADBF72D4D}" srcOrd="0" destOrd="1" presId="urn:microsoft.com/office/officeart/2005/8/layout/bProcess3"/>
    <dgm:cxn modelId="{3F4A8557-9C22-4049-95C2-50BB980C2A40}" type="presOf" srcId="{07401B27-A725-462A-B68D-F476405041C5}" destId="{48FCE0D3-C1E6-491C-A221-AF0ADBF72D4D}" srcOrd="0" destOrd="0" presId="urn:microsoft.com/office/officeart/2005/8/layout/bProcess3"/>
    <dgm:cxn modelId="{B3D2A17D-1983-43A0-96F0-701192F062E7}" srcId="{1367D0D9-50DF-4B5A-B0A8-847B9FB0BE2D}" destId="{52210FD9-5206-4138-9005-B50FFBFA5FBA}" srcOrd="1" destOrd="0" parTransId="{E3D73764-4035-492D-87DE-933E9B6E0D04}" sibTransId="{AAF2E9C3-97A1-41E2-9DAF-F788E0D5950D}"/>
    <dgm:cxn modelId="{3105309A-DA00-4494-8058-58390E730F49}" type="presOf" srcId="{5741AE83-815C-450C-86FE-896AEBB0F984}" destId="{AAAF031F-1E86-485D-B9E0-E4BD0499D938}" srcOrd="0" destOrd="0" presId="urn:microsoft.com/office/officeart/2005/8/layout/bProcess3"/>
    <dgm:cxn modelId="{2697F5A2-8287-4353-89DF-259AEDBAF59D}" type="presOf" srcId="{6C9AD4F4-204A-4A41-A67B-C798EA7DEFEF}" destId="{9745652B-2ED1-426E-A5E4-1CDBBC288419}" srcOrd="0" destOrd="0" presId="urn:microsoft.com/office/officeart/2005/8/layout/bProcess3"/>
    <dgm:cxn modelId="{99C956A5-C329-450C-B245-8D43037D82B5}" type="presOf" srcId="{FB096B21-4F31-4EFD-A012-60E8A0A6A859}" destId="{AAAF031F-1E86-485D-B9E0-E4BD0499D938}" srcOrd="0" destOrd="1" presId="urn:microsoft.com/office/officeart/2005/8/layout/bProcess3"/>
    <dgm:cxn modelId="{2052C6B3-061B-4577-ADC6-9AA40D6E5716}" srcId="{1367D0D9-50DF-4B5A-B0A8-847B9FB0BE2D}" destId="{5741AE83-815C-450C-86FE-896AEBB0F984}" srcOrd="2" destOrd="0" parTransId="{375731E7-8474-4472-9DB5-0EEF2B76751A}" sibTransId="{6C9AD4F4-204A-4A41-A67B-C798EA7DEFEF}"/>
    <dgm:cxn modelId="{FFCF9CBD-BF5E-4ED2-9463-FF87978005E7}" srcId="{2177AFAB-B93E-47FD-A9B8-CDF11BFF7B85}" destId="{A1C3E27D-4EB5-485C-AC45-7A20394C71E1}" srcOrd="0" destOrd="0" parTransId="{566AE51C-68FF-4114-925E-E4A508B69D9B}" sibTransId="{A1823DF6-FADB-4827-835F-97F027D0796B}"/>
    <dgm:cxn modelId="{785E97C4-2E30-42B8-9738-A9CE028BB957}" type="presOf" srcId="{10AA49C1-2BAD-4651-90B3-3497360931E4}" destId="{92CE46C9-3CD3-4D00-806B-24412EF8F5E8}" srcOrd="1" destOrd="0" presId="urn:microsoft.com/office/officeart/2005/8/layout/bProcess3"/>
    <dgm:cxn modelId="{C1537EC6-87B4-4F4E-9A7F-7DEAEE6FEF05}" srcId="{5741AE83-815C-450C-86FE-896AEBB0F984}" destId="{FB096B21-4F31-4EFD-A012-60E8A0A6A859}" srcOrd="0" destOrd="0" parTransId="{FDECB8A3-90BC-4442-B005-8FA6982F33F7}" sibTransId="{B8672DDF-FFCD-47CA-AD20-41218785E530}"/>
    <dgm:cxn modelId="{638895C9-3616-4CBE-9D1E-52ACB6D4DCD5}" srcId="{1367D0D9-50DF-4B5A-B0A8-847B9FB0BE2D}" destId="{2177AFAB-B93E-47FD-A9B8-CDF11BFF7B85}" srcOrd="0" destOrd="0" parTransId="{8CCDA06F-647C-4524-B802-E677A7AF0EBA}" sibTransId="{10AA49C1-2BAD-4651-90B3-3497360931E4}"/>
    <dgm:cxn modelId="{05F0C6CC-5E6B-42F7-B9E7-FD280B5B81A9}" type="presOf" srcId="{1367D0D9-50DF-4B5A-B0A8-847B9FB0BE2D}" destId="{9C5A12E3-EDA9-4CB7-9404-97F115FCD9E4}" srcOrd="0" destOrd="0" presId="urn:microsoft.com/office/officeart/2005/8/layout/bProcess3"/>
    <dgm:cxn modelId="{DBE2BFDC-6150-47F7-A801-3282D56BCE71}" srcId="{07401B27-A725-462A-B68D-F476405041C5}" destId="{BDF6FB01-DA44-4453-BE30-3FFEE087F1FF}" srcOrd="0" destOrd="0" parTransId="{83655BCC-BAAD-4AD8-ACAF-65733526004A}" sibTransId="{80160FA9-EA29-438A-8178-16A5D5E4A240}"/>
    <dgm:cxn modelId="{C681C3DD-429C-48B3-8EEB-3137DE2361F4}" type="presOf" srcId="{52210FD9-5206-4138-9005-B50FFBFA5FBA}" destId="{10EC36A5-57F9-4597-968F-F07CC8059EE3}" srcOrd="0" destOrd="0" presId="urn:microsoft.com/office/officeart/2005/8/layout/bProcess3"/>
    <dgm:cxn modelId="{EF091DDF-D567-43DE-BFE1-80A7B6022497}" type="presOf" srcId="{10AA49C1-2BAD-4651-90B3-3497360931E4}" destId="{A6D9B31F-DF31-450A-AB10-E7C22564887A}" srcOrd="0" destOrd="0" presId="urn:microsoft.com/office/officeart/2005/8/layout/bProcess3"/>
    <dgm:cxn modelId="{C08D40E3-9F4F-44AC-B3B8-C38BA2AEE22F}" type="presOf" srcId="{A1C3E27D-4EB5-485C-AC45-7A20394C71E1}" destId="{C4DBB9A4-8355-43A5-99C0-5CFE34FC574E}" srcOrd="0" destOrd="1" presId="urn:microsoft.com/office/officeart/2005/8/layout/bProcess3"/>
    <dgm:cxn modelId="{DD05C17D-2365-4F6F-9FDA-A74162512588}" type="presParOf" srcId="{9C5A12E3-EDA9-4CB7-9404-97F115FCD9E4}" destId="{C4DBB9A4-8355-43A5-99C0-5CFE34FC574E}" srcOrd="0" destOrd="0" presId="urn:microsoft.com/office/officeart/2005/8/layout/bProcess3"/>
    <dgm:cxn modelId="{6B7F3619-0423-4707-8A76-159965A717A3}" type="presParOf" srcId="{9C5A12E3-EDA9-4CB7-9404-97F115FCD9E4}" destId="{A6D9B31F-DF31-450A-AB10-E7C22564887A}" srcOrd="1" destOrd="0" presId="urn:microsoft.com/office/officeart/2005/8/layout/bProcess3"/>
    <dgm:cxn modelId="{E4D3371E-22CE-4A4D-8ECB-4D3A0F948DAD}" type="presParOf" srcId="{A6D9B31F-DF31-450A-AB10-E7C22564887A}" destId="{92CE46C9-3CD3-4D00-806B-24412EF8F5E8}" srcOrd="0" destOrd="0" presId="urn:microsoft.com/office/officeart/2005/8/layout/bProcess3"/>
    <dgm:cxn modelId="{BA0C39B4-A11C-4833-81EF-2FDECD9FA78C}" type="presParOf" srcId="{9C5A12E3-EDA9-4CB7-9404-97F115FCD9E4}" destId="{10EC36A5-57F9-4597-968F-F07CC8059EE3}" srcOrd="2" destOrd="0" presId="urn:microsoft.com/office/officeart/2005/8/layout/bProcess3"/>
    <dgm:cxn modelId="{6B37B53D-9A9C-4EB7-B1CD-712A52D7B5D2}" type="presParOf" srcId="{9C5A12E3-EDA9-4CB7-9404-97F115FCD9E4}" destId="{5222BDC8-349E-41AD-B886-25A000E36B6B}" srcOrd="3" destOrd="0" presId="urn:microsoft.com/office/officeart/2005/8/layout/bProcess3"/>
    <dgm:cxn modelId="{ADC0B236-0379-4CE8-82B5-B92DA8436B1C}" type="presParOf" srcId="{5222BDC8-349E-41AD-B886-25A000E36B6B}" destId="{27057563-8AAE-4E94-ADE0-B2955EB45F1E}" srcOrd="0" destOrd="0" presId="urn:microsoft.com/office/officeart/2005/8/layout/bProcess3"/>
    <dgm:cxn modelId="{B5383D1F-A863-4466-9663-B30899B52F05}" type="presParOf" srcId="{9C5A12E3-EDA9-4CB7-9404-97F115FCD9E4}" destId="{AAAF031F-1E86-485D-B9E0-E4BD0499D938}" srcOrd="4" destOrd="0" presId="urn:microsoft.com/office/officeart/2005/8/layout/bProcess3"/>
    <dgm:cxn modelId="{C8C6EA9A-FB70-40C1-9B19-79999F0B41C6}" type="presParOf" srcId="{9C5A12E3-EDA9-4CB7-9404-97F115FCD9E4}" destId="{9745652B-2ED1-426E-A5E4-1CDBBC288419}" srcOrd="5" destOrd="0" presId="urn:microsoft.com/office/officeart/2005/8/layout/bProcess3"/>
    <dgm:cxn modelId="{883CDE7F-47F6-426F-9E75-7FF8E07E824B}" type="presParOf" srcId="{9745652B-2ED1-426E-A5E4-1CDBBC288419}" destId="{022F00FE-A512-4265-8256-B3ED90B17DF5}" srcOrd="0" destOrd="0" presId="urn:microsoft.com/office/officeart/2005/8/layout/bProcess3"/>
    <dgm:cxn modelId="{698754DB-E794-4B9B-8CA4-1A04B9C9342B}" type="presParOf" srcId="{9C5A12E3-EDA9-4CB7-9404-97F115FCD9E4}" destId="{48FCE0D3-C1E6-491C-A221-AF0ADBF72D4D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055C4B-7D5E-4226-9C2B-081F1AE6ECA3}" type="doc">
      <dgm:prSet loTypeId="urn:microsoft.com/office/officeart/2005/8/layout/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1458D1-7F3A-403C-89AB-D8C9E2C7113D}">
      <dgm:prSet custT="1"/>
      <dgm:spPr/>
      <dgm:t>
        <a:bodyPr/>
        <a:lstStyle/>
        <a:p>
          <a:r>
            <a:rPr lang="ko-KR" sz="1400" dirty="0"/>
            <a:t>환경 인식 </a:t>
          </a:r>
          <a:r>
            <a:rPr lang="en-US" sz="1400" dirty="0"/>
            <a:t>(Perception)</a:t>
          </a:r>
        </a:p>
      </dgm:t>
    </dgm:pt>
    <dgm:pt modelId="{5DB28EFE-C518-4FB7-B0EF-127DF82023EA}" type="parTrans" cxnId="{FC8BA659-D689-43D2-BE8A-DCE716397F1F}">
      <dgm:prSet/>
      <dgm:spPr/>
      <dgm:t>
        <a:bodyPr/>
        <a:lstStyle/>
        <a:p>
          <a:endParaRPr lang="en-US"/>
        </a:p>
      </dgm:t>
    </dgm:pt>
    <dgm:pt modelId="{EFF513D5-8024-4DE2-A621-F1BBCD700E2A}" type="sibTrans" cxnId="{FC8BA659-D689-43D2-BE8A-DCE716397F1F}">
      <dgm:prSet/>
      <dgm:spPr/>
      <dgm:t>
        <a:bodyPr/>
        <a:lstStyle/>
        <a:p>
          <a:endParaRPr lang="en-US"/>
        </a:p>
      </dgm:t>
    </dgm:pt>
    <dgm:pt modelId="{F755D3DD-F8BC-4B68-B235-D5EA55C9F0DF}">
      <dgm:prSet custT="1"/>
      <dgm:spPr/>
      <dgm:t>
        <a:bodyPr/>
        <a:lstStyle/>
        <a:p>
          <a:r>
            <a:rPr lang="ko-KR" sz="1400" dirty="0"/>
            <a:t>의사결정 및 계획 </a:t>
          </a:r>
          <a:r>
            <a:rPr lang="en-US" sz="1400" dirty="0"/>
            <a:t>(Decision-making &amp; Planning)</a:t>
          </a:r>
        </a:p>
      </dgm:t>
    </dgm:pt>
    <dgm:pt modelId="{8E7B9D9E-3DC2-4074-A271-CFA8CACAF0D7}" type="parTrans" cxnId="{242B198E-56EE-42C0-8B0C-3567D4731C1B}">
      <dgm:prSet/>
      <dgm:spPr/>
      <dgm:t>
        <a:bodyPr/>
        <a:lstStyle/>
        <a:p>
          <a:endParaRPr lang="en-US"/>
        </a:p>
      </dgm:t>
    </dgm:pt>
    <dgm:pt modelId="{C4AD621B-36FD-4893-AED8-A03A954D373E}" type="sibTrans" cxnId="{242B198E-56EE-42C0-8B0C-3567D4731C1B}">
      <dgm:prSet/>
      <dgm:spPr/>
      <dgm:t>
        <a:bodyPr/>
        <a:lstStyle/>
        <a:p>
          <a:endParaRPr lang="en-US"/>
        </a:p>
      </dgm:t>
    </dgm:pt>
    <dgm:pt modelId="{7DA5129B-72D8-46A0-8CF3-35E52B9322CF}">
      <dgm:prSet custT="1"/>
      <dgm:spPr/>
      <dgm:t>
        <a:bodyPr/>
        <a:lstStyle/>
        <a:p>
          <a:r>
            <a:rPr lang="ko-KR" sz="1400" dirty="0"/>
            <a:t>행동 수행 </a:t>
          </a:r>
          <a:r>
            <a:rPr lang="en-US" sz="1400" dirty="0"/>
            <a:t>(Action)</a:t>
          </a:r>
        </a:p>
      </dgm:t>
    </dgm:pt>
    <dgm:pt modelId="{F6DB136C-4283-4FCE-883E-102DB1970AC7}" type="parTrans" cxnId="{83C0179B-B048-4789-9DC8-89E932CFB12E}">
      <dgm:prSet/>
      <dgm:spPr/>
      <dgm:t>
        <a:bodyPr/>
        <a:lstStyle/>
        <a:p>
          <a:endParaRPr lang="en-US"/>
        </a:p>
      </dgm:t>
    </dgm:pt>
    <dgm:pt modelId="{F869C66F-9D62-4268-B926-718F44A9A1F3}" type="sibTrans" cxnId="{83C0179B-B048-4789-9DC8-89E932CFB12E}">
      <dgm:prSet/>
      <dgm:spPr/>
      <dgm:t>
        <a:bodyPr/>
        <a:lstStyle/>
        <a:p>
          <a:endParaRPr lang="en-US"/>
        </a:p>
      </dgm:t>
    </dgm:pt>
    <dgm:pt modelId="{7AEC9AAD-4040-4C72-A2C9-E8BF7AEB076E}">
      <dgm:prSet custT="1"/>
      <dgm:spPr/>
      <dgm:t>
        <a:bodyPr/>
        <a:lstStyle/>
        <a:p>
          <a:r>
            <a:rPr lang="ko-KR" sz="1400" dirty="0"/>
            <a:t>학습 및 피드백 </a:t>
          </a:r>
          <a:r>
            <a:rPr lang="en-US" sz="1400" dirty="0"/>
            <a:t>(Learning &amp; Feedback)</a:t>
          </a:r>
        </a:p>
      </dgm:t>
    </dgm:pt>
    <dgm:pt modelId="{A070D4F8-105B-466D-8F45-21AC7575BE89}" type="parTrans" cxnId="{3D09699D-9D41-479F-ACFB-08110CBC0923}">
      <dgm:prSet/>
      <dgm:spPr/>
      <dgm:t>
        <a:bodyPr/>
        <a:lstStyle/>
        <a:p>
          <a:endParaRPr lang="en-US"/>
        </a:p>
      </dgm:t>
    </dgm:pt>
    <dgm:pt modelId="{CEC9B22A-7D3C-482E-AAA1-0E430903C6B0}" type="sibTrans" cxnId="{3D09699D-9D41-479F-ACFB-08110CBC0923}">
      <dgm:prSet/>
      <dgm:spPr/>
      <dgm:t>
        <a:bodyPr/>
        <a:lstStyle/>
        <a:p>
          <a:endParaRPr lang="en-US"/>
        </a:p>
      </dgm:t>
    </dgm:pt>
    <dgm:pt modelId="{07B5A69C-E740-4E6A-B0E4-77F9BEBB4F0F}">
      <dgm:prSet custT="1"/>
      <dgm:spPr/>
      <dgm:t>
        <a:bodyPr/>
        <a:lstStyle/>
        <a:p>
          <a:r>
            <a:rPr lang="ko-KR" altLang="en-US" sz="1400" dirty="0"/>
            <a:t>수집한 정보를 바탕으로 최적의 행동을 선택</a:t>
          </a:r>
          <a:endParaRPr lang="en-US" sz="1400" dirty="0"/>
        </a:p>
      </dgm:t>
    </dgm:pt>
    <dgm:pt modelId="{3F74DF13-1CD7-43BD-BDA4-17853F66CB16}" type="parTrans" cxnId="{D9770628-5A44-4DF1-B906-7D9110D41CBC}">
      <dgm:prSet/>
      <dgm:spPr/>
      <dgm:t>
        <a:bodyPr/>
        <a:lstStyle/>
        <a:p>
          <a:endParaRPr lang="en-US"/>
        </a:p>
      </dgm:t>
    </dgm:pt>
    <dgm:pt modelId="{171FEED4-7288-4FB3-8C28-08333860F17D}" type="sibTrans" cxnId="{D9770628-5A44-4DF1-B906-7D9110D41CBC}">
      <dgm:prSet/>
      <dgm:spPr/>
      <dgm:t>
        <a:bodyPr/>
        <a:lstStyle/>
        <a:p>
          <a:endParaRPr lang="en-US"/>
        </a:p>
      </dgm:t>
    </dgm:pt>
    <dgm:pt modelId="{8A6957A0-544A-459A-B62C-87026BE3ADC9}">
      <dgm:prSet custT="1"/>
      <dgm:spPr/>
      <dgm:t>
        <a:bodyPr/>
        <a:lstStyle/>
        <a:p>
          <a:r>
            <a:rPr lang="ko-KR" altLang="en-US" sz="1400" dirty="0"/>
            <a:t>문서 작성</a:t>
          </a:r>
          <a:r>
            <a:rPr lang="en-US" altLang="ko-KR" sz="1400" dirty="0"/>
            <a:t>, </a:t>
          </a:r>
          <a:r>
            <a:rPr lang="ko-KR" altLang="en-US" sz="1400" dirty="0"/>
            <a:t>데이터 분석</a:t>
          </a:r>
          <a:r>
            <a:rPr lang="en-US" altLang="ko-KR" sz="1400" dirty="0"/>
            <a:t>, </a:t>
          </a:r>
          <a:r>
            <a:rPr lang="ko-KR" altLang="en-US" sz="1400" dirty="0"/>
            <a:t>로봇 제어 등 실제 작업 실행</a:t>
          </a:r>
          <a:endParaRPr lang="en-US" sz="1400" dirty="0"/>
        </a:p>
      </dgm:t>
    </dgm:pt>
    <dgm:pt modelId="{25592192-CA82-4189-8141-666220788A89}" type="parTrans" cxnId="{22CD51B8-E4BE-4E43-930E-DDF8B9412357}">
      <dgm:prSet/>
      <dgm:spPr/>
      <dgm:t>
        <a:bodyPr/>
        <a:lstStyle/>
        <a:p>
          <a:endParaRPr lang="en-US"/>
        </a:p>
      </dgm:t>
    </dgm:pt>
    <dgm:pt modelId="{BED9D6F4-12FE-4DD5-AB47-5FD5A930BAB6}" type="sibTrans" cxnId="{22CD51B8-E4BE-4E43-930E-DDF8B9412357}">
      <dgm:prSet/>
      <dgm:spPr/>
      <dgm:t>
        <a:bodyPr/>
        <a:lstStyle/>
        <a:p>
          <a:endParaRPr lang="en-US"/>
        </a:p>
      </dgm:t>
    </dgm:pt>
    <dgm:pt modelId="{C345D8FB-7B88-4942-A027-F1010F7EDEDD}">
      <dgm:prSet custT="1"/>
      <dgm:spPr/>
      <dgm:t>
        <a:bodyPr/>
        <a:lstStyle/>
        <a:p>
          <a:r>
            <a:rPr lang="ko-KR" altLang="en-US" sz="1400" dirty="0"/>
            <a:t>사용자 입력</a:t>
          </a:r>
          <a:r>
            <a:rPr lang="en-US" altLang="ko-KR" sz="1400" dirty="0"/>
            <a:t>, </a:t>
          </a:r>
          <a:r>
            <a:rPr lang="ko-KR" altLang="en-US" sz="1400" dirty="0"/>
            <a:t>웹</a:t>
          </a:r>
          <a:r>
            <a:rPr lang="en-US" altLang="ko-KR" sz="1400" dirty="0"/>
            <a:t>, IoT </a:t>
          </a:r>
          <a:r>
            <a:rPr lang="ko-KR" altLang="en-US" sz="1400" dirty="0"/>
            <a:t>센서를 통해 정보 수집</a:t>
          </a:r>
          <a:endParaRPr lang="en-US" sz="1400" dirty="0"/>
        </a:p>
      </dgm:t>
    </dgm:pt>
    <dgm:pt modelId="{866FFBFB-98EB-41BF-B538-D7894B9A1B64}" type="parTrans" cxnId="{7D15793A-B9ED-4943-BEC6-5EDAE0A5BD65}">
      <dgm:prSet/>
      <dgm:spPr/>
      <dgm:t>
        <a:bodyPr/>
        <a:lstStyle/>
        <a:p>
          <a:endParaRPr lang="en-US"/>
        </a:p>
      </dgm:t>
    </dgm:pt>
    <dgm:pt modelId="{54423C21-040C-4EAF-916F-AB10396E6E16}" type="sibTrans" cxnId="{7D15793A-B9ED-4943-BEC6-5EDAE0A5BD65}">
      <dgm:prSet/>
      <dgm:spPr/>
      <dgm:t>
        <a:bodyPr/>
        <a:lstStyle/>
        <a:p>
          <a:endParaRPr lang="en-US"/>
        </a:p>
      </dgm:t>
    </dgm:pt>
    <dgm:pt modelId="{3036B549-3D46-45A0-AE89-04A14898ACF2}">
      <dgm:prSet custT="1"/>
      <dgm:spPr/>
      <dgm:t>
        <a:bodyPr/>
        <a:lstStyle/>
        <a:p>
          <a:r>
            <a:rPr lang="ko-KR" altLang="en-US" sz="1400" dirty="0"/>
            <a:t>결과 분석 </a:t>
          </a:r>
          <a:r>
            <a:rPr lang="en-US" altLang="ko-KR" sz="1400" dirty="0">
              <a:sym typeface="Wingdings" panose="05000000000000000000" pitchFamily="2" charset="2"/>
            </a:rPr>
            <a:t> </a:t>
          </a:r>
          <a:r>
            <a:rPr lang="ko-KR" altLang="en-US" sz="1400" dirty="0">
              <a:sym typeface="Wingdings" panose="05000000000000000000" pitchFamily="2" charset="2"/>
            </a:rPr>
            <a:t>성능 개선</a:t>
          </a:r>
          <a:endParaRPr lang="en-US" sz="1400" dirty="0"/>
        </a:p>
      </dgm:t>
    </dgm:pt>
    <dgm:pt modelId="{7CCA8F55-CF40-4350-BF24-80A0436B85C0}" type="parTrans" cxnId="{524C5710-C2CB-4674-8D40-460FF4EB4BDE}">
      <dgm:prSet/>
      <dgm:spPr/>
      <dgm:t>
        <a:bodyPr/>
        <a:lstStyle/>
        <a:p>
          <a:endParaRPr lang="en-US"/>
        </a:p>
      </dgm:t>
    </dgm:pt>
    <dgm:pt modelId="{27E26E88-4692-44B4-9FF7-00F6AEAF99EA}" type="sibTrans" cxnId="{524C5710-C2CB-4674-8D40-460FF4EB4BDE}">
      <dgm:prSet/>
      <dgm:spPr/>
      <dgm:t>
        <a:bodyPr/>
        <a:lstStyle/>
        <a:p>
          <a:endParaRPr lang="en-US"/>
        </a:p>
      </dgm:t>
    </dgm:pt>
    <dgm:pt modelId="{31407779-C5EA-44CB-A29E-5BB592A6E2AF}" type="pres">
      <dgm:prSet presAssocID="{15055C4B-7D5E-4226-9C2B-081F1AE6ECA3}" presName="linearFlow" presStyleCnt="0">
        <dgm:presLayoutVars>
          <dgm:dir/>
          <dgm:animLvl val="lvl"/>
          <dgm:resizeHandles val="exact"/>
        </dgm:presLayoutVars>
      </dgm:prSet>
      <dgm:spPr/>
    </dgm:pt>
    <dgm:pt modelId="{6F6A2EDC-EC45-4DA8-A567-EE4AAD7838F1}" type="pres">
      <dgm:prSet presAssocID="{511458D1-7F3A-403C-89AB-D8C9E2C7113D}" presName="composite" presStyleCnt="0"/>
      <dgm:spPr/>
    </dgm:pt>
    <dgm:pt modelId="{38AD33E2-2092-4C53-867C-F57606968F4E}" type="pres">
      <dgm:prSet presAssocID="{511458D1-7F3A-403C-89AB-D8C9E2C7113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6A9155-8C87-48F7-B398-83323C042F18}" type="pres">
      <dgm:prSet presAssocID="{511458D1-7F3A-403C-89AB-D8C9E2C7113D}" presName="parSh" presStyleLbl="node1" presStyleIdx="0" presStyleCnt="4" custLinFactNeighborX="-80"/>
      <dgm:spPr/>
    </dgm:pt>
    <dgm:pt modelId="{19FE6E72-B3EB-4D6B-8446-7B2D6D97ECD2}" type="pres">
      <dgm:prSet presAssocID="{511458D1-7F3A-403C-89AB-D8C9E2C7113D}" presName="desTx" presStyleLbl="fgAcc1" presStyleIdx="0" presStyleCnt="4">
        <dgm:presLayoutVars>
          <dgm:bulletEnabled val="1"/>
        </dgm:presLayoutVars>
      </dgm:prSet>
      <dgm:spPr/>
    </dgm:pt>
    <dgm:pt modelId="{A5F7A621-E4F7-470C-B4DE-FD912B820E30}" type="pres">
      <dgm:prSet presAssocID="{EFF513D5-8024-4DE2-A621-F1BBCD700E2A}" presName="sibTrans" presStyleLbl="sibTrans2D1" presStyleIdx="0" presStyleCnt="3"/>
      <dgm:spPr/>
    </dgm:pt>
    <dgm:pt modelId="{4A537991-24F0-4B40-A63D-739B07E3E50F}" type="pres">
      <dgm:prSet presAssocID="{EFF513D5-8024-4DE2-A621-F1BBCD700E2A}" presName="connTx" presStyleLbl="sibTrans2D1" presStyleIdx="0" presStyleCnt="3"/>
      <dgm:spPr/>
    </dgm:pt>
    <dgm:pt modelId="{B3E905B7-6E88-4F07-8BA0-2808C8B5E966}" type="pres">
      <dgm:prSet presAssocID="{F755D3DD-F8BC-4B68-B235-D5EA55C9F0DF}" presName="composite" presStyleCnt="0"/>
      <dgm:spPr/>
    </dgm:pt>
    <dgm:pt modelId="{428DC97A-ADB5-4711-8B44-1424241B2B2F}" type="pres">
      <dgm:prSet presAssocID="{F755D3DD-F8BC-4B68-B235-D5EA55C9F0D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8CAC136-7E31-4B84-8959-7BDFB5A5A918}" type="pres">
      <dgm:prSet presAssocID="{F755D3DD-F8BC-4B68-B235-D5EA55C9F0DF}" presName="parSh" presStyleLbl="node1" presStyleIdx="1" presStyleCnt="4" custLinFactNeighborX="-80"/>
      <dgm:spPr/>
    </dgm:pt>
    <dgm:pt modelId="{E71A5845-1740-4D5C-8575-36420D29EB7E}" type="pres">
      <dgm:prSet presAssocID="{F755D3DD-F8BC-4B68-B235-D5EA55C9F0DF}" presName="desTx" presStyleLbl="fgAcc1" presStyleIdx="1" presStyleCnt="4" custLinFactNeighborX="4829" custLinFactNeighborY="17345">
        <dgm:presLayoutVars>
          <dgm:bulletEnabled val="1"/>
        </dgm:presLayoutVars>
      </dgm:prSet>
      <dgm:spPr/>
    </dgm:pt>
    <dgm:pt modelId="{36194EBF-9CB7-4307-B6E6-1F775DB87E3B}" type="pres">
      <dgm:prSet presAssocID="{C4AD621B-36FD-4893-AED8-A03A954D373E}" presName="sibTrans" presStyleLbl="sibTrans2D1" presStyleIdx="1" presStyleCnt="3"/>
      <dgm:spPr/>
    </dgm:pt>
    <dgm:pt modelId="{0FB14DE8-7BBF-48B4-A8A2-6CED69276091}" type="pres">
      <dgm:prSet presAssocID="{C4AD621B-36FD-4893-AED8-A03A954D373E}" presName="connTx" presStyleLbl="sibTrans2D1" presStyleIdx="1" presStyleCnt="3"/>
      <dgm:spPr/>
    </dgm:pt>
    <dgm:pt modelId="{FCA1FDF2-B82D-4654-926F-3B9E46F8B7C4}" type="pres">
      <dgm:prSet presAssocID="{7DA5129B-72D8-46A0-8CF3-35E52B9322CF}" presName="composite" presStyleCnt="0"/>
      <dgm:spPr/>
    </dgm:pt>
    <dgm:pt modelId="{B44365FD-8FD8-40AF-80C2-EF1C673F09A1}" type="pres">
      <dgm:prSet presAssocID="{7DA5129B-72D8-46A0-8CF3-35E52B9322CF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58F4154-2E86-442C-A37B-C58D9DAAA90D}" type="pres">
      <dgm:prSet presAssocID="{7DA5129B-72D8-46A0-8CF3-35E52B9322CF}" presName="parSh" presStyleLbl="node1" presStyleIdx="2" presStyleCnt="4" custLinFactNeighborX="-80"/>
      <dgm:spPr/>
    </dgm:pt>
    <dgm:pt modelId="{2501DB59-293D-4E1C-B74F-C3EDB46396C3}" type="pres">
      <dgm:prSet presAssocID="{7DA5129B-72D8-46A0-8CF3-35E52B9322CF}" presName="desTx" presStyleLbl="fgAcc1" presStyleIdx="2" presStyleCnt="4">
        <dgm:presLayoutVars>
          <dgm:bulletEnabled val="1"/>
        </dgm:presLayoutVars>
      </dgm:prSet>
      <dgm:spPr/>
    </dgm:pt>
    <dgm:pt modelId="{57998D07-4A0C-4F44-A639-85309D09F2CE}" type="pres">
      <dgm:prSet presAssocID="{F869C66F-9D62-4268-B926-718F44A9A1F3}" presName="sibTrans" presStyleLbl="sibTrans2D1" presStyleIdx="2" presStyleCnt="3"/>
      <dgm:spPr/>
    </dgm:pt>
    <dgm:pt modelId="{E2BDD1EB-E110-42AE-8AC0-6667EB94BC65}" type="pres">
      <dgm:prSet presAssocID="{F869C66F-9D62-4268-B926-718F44A9A1F3}" presName="connTx" presStyleLbl="sibTrans2D1" presStyleIdx="2" presStyleCnt="3"/>
      <dgm:spPr/>
    </dgm:pt>
    <dgm:pt modelId="{B00C9CDF-8B1C-4F1A-98B2-8CE08365F5E5}" type="pres">
      <dgm:prSet presAssocID="{7AEC9AAD-4040-4C72-A2C9-E8BF7AEB076E}" presName="composite" presStyleCnt="0"/>
      <dgm:spPr/>
    </dgm:pt>
    <dgm:pt modelId="{DAA702AE-37D4-44D0-BE07-6FEA4C23E0C3}" type="pres">
      <dgm:prSet presAssocID="{7AEC9AAD-4040-4C72-A2C9-E8BF7AEB076E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6F71864-EDF8-4BF3-BEE4-9B0F74DD4375}" type="pres">
      <dgm:prSet presAssocID="{7AEC9AAD-4040-4C72-A2C9-E8BF7AEB076E}" presName="parSh" presStyleLbl="node1" presStyleIdx="3" presStyleCnt="4"/>
      <dgm:spPr/>
    </dgm:pt>
    <dgm:pt modelId="{352E2E5E-AECB-489D-AF1F-C3AD68E6084A}" type="pres">
      <dgm:prSet presAssocID="{7AEC9AAD-4040-4C72-A2C9-E8BF7AEB076E}" presName="desTx" presStyleLbl="fgAcc1" presStyleIdx="3" presStyleCnt="4" custLinFactNeighborY="17345">
        <dgm:presLayoutVars>
          <dgm:bulletEnabled val="1"/>
        </dgm:presLayoutVars>
      </dgm:prSet>
      <dgm:spPr/>
    </dgm:pt>
  </dgm:ptLst>
  <dgm:cxnLst>
    <dgm:cxn modelId="{5CA66403-9BAC-4A62-9B86-878CBA0B4EF1}" type="presOf" srcId="{7AEC9AAD-4040-4C72-A2C9-E8BF7AEB076E}" destId="{DAA702AE-37D4-44D0-BE07-6FEA4C23E0C3}" srcOrd="0" destOrd="0" presId="urn:microsoft.com/office/officeart/2005/8/layout/process3"/>
    <dgm:cxn modelId="{524C5710-C2CB-4674-8D40-460FF4EB4BDE}" srcId="{7AEC9AAD-4040-4C72-A2C9-E8BF7AEB076E}" destId="{3036B549-3D46-45A0-AE89-04A14898ACF2}" srcOrd="0" destOrd="0" parTransId="{7CCA8F55-CF40-4350-BF24-80A0436B85C0}" sibTransId="{27E26E88-4692-44B4-9FF7-00F6AEAF99EA}"/>
    <dgm:cxn modelId="{D9770628-5A44-4DF1-B906-7D9110D41CBC}" srcId="{F755D3DD-F8BC-4B68-B235-D5EA55C9F0DF}" destId="{07B5A69C-E740-4E6A-B0E4-77F9BEBB4F0F}" srcOrd="0" destOrd="0" parTransId="{3F74DF13-1CD7-43BD-BDA4-17853F66CB16}" sibTransId="{171FEED4-7288-4FB3-8C28-08333860F17D}"/>
    <dgm:cxn modelId="{4DECF72A-67EA-4C6C-BB7D-49250D8D3809}" type="presOf" srcId="{7AEC9AAD-4040-4C72-A2C9-E8BF7AEB076E}" destId="{86F71864-EDF8-4BF3-BEE4-9B0F74DD4375}" srcOrd="1" destOrd="0" presId="urn:microsoft.com/office/officeart/2005/8/layout/process3"/>
    <dgm:cxn modelId="{421D2131-F3D7-4D13-8E59-E269214D2E7A}" type="presOf" srcId="{3036B549-3D46-45A0-AE89-04A14898ACF2}" destId="{352E2E5E-AECB-489D-AF1F-C3AD68E6084A}" srcOrd="0" destOrd="0" presId="urn:microsoft.com/office/officeart/2005/8/layout/process3"/>
    <dgm:cxn modelId="{7D15793A-B9ED-4943-BEC6-5EDAE0A5BD65}" srcId="{511458D1-7F3A-403C-89AB-D8C9E2C7113D}" destId="{C345D8FB-7B88-4942-A027-F1010F7EDEDD}" srcOrd="0" destOrd="0" parTransId="{866FFBFB-98EB-41BF-B538-D7894B9A1B64}" sibTransId="{54423C21-040C-4EAF-916F-AB10396E6E16}"/>
    <dgm:cxn modelId="{6D872D61-31C5-4306-AF3E-158546AE44B3}" type="presOf" srcId="{F869C66F-9D62-4268-B926-718F44A9A1F3}" destId="{57998D07-4A0C-4F44-A639-85309D09F2CE}" srcOrd="0" destOrd="0" presId="urn:microsoft.com/office/officeart/2005/8/layout/process3"/>
    <dgm:cxn modelId="{F972834C-3465-4939-8FC6-A81967B6B4E9}" type="presOf" srcId="{07B5A69C-E740-4E6A-B0E4-77F9BEBB4F0F}" destId="{E71A5845-1740-4D5C-8575-36420D29EB7E}" srcOrd="0" destOrd="0" presId="urn:microsoft.com/office/officeart/2005/8/layout/process3"/>
    <dgm:cxn modelId="{E4A43F4E-A549-4D63-B581-94F50847801C}" type="presOf" srcId="{15055C4B-7D5E-4226-9C2B-081F1AE6ECA3}" destId="{31407779-C5EA-44CB-A29E-5BB592A6E2AF}" srcOrd="0" destOrd="0" presId="urn:microsoft.com/office/officeart/2005/8/layout/process3"/>
    <dgm:cxn modelId="{43099450-DA44-464D-AA4E-849561958E7E}" type="presOf" srcId="{511458D1-7F3A-403C-89AB-D8C9E2C7113D}" destId="{38AD33E2-2092-4C53-867C-F57606968F4E}" srcOrd="0" destOrd="0" presId="urn:microsoft.com/office/officeart/2005/8/layout/process3"/>
    <dgm:cxn modelId="{FC8BA659-D689-43D2-BE8A-DCE716397F1F}" srcId="{15055C4B-7D5E-4226-9C2B-081F1AE6ECA3}" destId="{511458D1-7F3A-403C-89AB-D8C9E2C7113D}" srcOrd="0" destOrd="0" parTransId="{5DB28EFE-C518-4FB7-B0EF-127DF82023EA}" sibTransId="{EFF513D5-8024-4DE2-A621-F1BBCD700E2A}"/>
    <dgm:cxn modelId="{AEEAE85A-7B2B-4853-AECD-CF13C35C00B6}" type="presOf" srcId="{511458D1-7F3A-403C-89AB-D8C9E2C7113D}" destId="{256A9155-8C87-48F7-B398-83323C042F18}" srcOrd="1" destOrd="0" presId="urn:microsoft.com/office/officeart/2005/8/layout/process3"/>
    <dgm:cxn modelId="{E9845780-5D94-486F-991A-D8D32DD02616}" type="presOf" srcId="{C4AD621B-36FD-4893-AED8-A03A954D373E}" destId="{0FB14DE8-7BBF-48B4-A8A2-6CED69276091}" srcOrd="1" destOrd="0" presId="urn:microsoft.com/office/officeart/2005/8/layout/process3"/>
    <dgm:cxn modelId="{242B198E-56EE-42C0-8B0C-3567D4731C1B}" srcId="{15055C4B-7D5E-4226-9C2B-081F1AE6ECA3}" destId="{F755D3DD-F8BC-4B68-B235-D5EA55C9F0DF}" srcOrd="1" destOrd="0" parTransId="{8E7B9D9E-3DC2-4074-A271-CFA8CACAF0D7}" sibTransId="{C4AD621B-36FD-4893-AED8-A03A954D373E}"/>
    <dgm:cxn modelId="{58DD6B98-8B48-4B28-A279-69640DFE7529}" type="presOf" srcId="{EFF513D5-8024-4DE2-A621-F1BBCD700E2A}" destId="{4A537991-24F0-4B40-A63D-739B07E3E50F}" srcOrd="1" destOrd="0" presId="urn:microsoft.com/office/officeart/2005/8/layout/process3"/>
    <dgm:cxn modelId="{83C0179B-B048-4789-9DC8-89E932CFB12E}" srcId="{15055C4B-7D5E-4226-9C2B-081F1AE6ECA3}" destId="{7DA5129B-72D8-46A0-8CF3-35E52B9322CF}" srcOrd="2" destOrd="0" parTransId="{F6DB136C-4283-4FCE-883E-102DB1970AC7}" sibTransId="{F869C66F-9D62-4268-B926-718F44A9A1F3}"/>
    <dgm:cxn modelId="{99D4409C-7C56-4214-A2C7-794310F798C6}" type="presOf" srcId="{F755D3DD-F8BC-4B68-B235-D5EA55C9F0DF}" destId="{C8CAC136-7E31-4B84-8959-7BDFB5A5A918}" srcOrd="1" destOrd="0" presId="urn:microsoft.com/office/officeart/2005/8/layout/process3"/>
    <dgm:cxn modelId="{3D09699D-9D41-479F-ACFB-08110CBC0923}" srcId="{15055C4B-7D5E-4226-9C2B-081F1AE6ECA3}" destId="{7AEC9AAD-4040-4C72-A2C9-E8BF7AEB076E}" srcOrd="3" destOrd="0" parTransId="{A070D4F8-105B-466D-8F45-21AC7575BE89}" sibTransId="{CEC9B22A-7D3C-482E-AAA1-0E430903C6B0}"/>
    <dgm:cxn modelId="{09FF709F-7CE8-41CD-BF5D-C4CBFA6F3BF0}" type="presOf" srcId="{7DA5129B-72D8-46A0-8CF3-35E52B9322CF}" destId="{658F4154-2E86-442C-A37B-C58D9DAAA90D}" srcOrd="1" destOrd="0" presId="urn:microsoft.com/office/officeart/2005/8/layout/process3"/>
    <dgm:cxn modelId="{982BDFB5-447D-4858-90A0-BBB08F0B8153}" type="presOf" srcId="{F869C66F-9D62-4268-B926-718F44A9A1F3}" destId="{E2BDD1EB-E110-42AE-8AC0-6667EB94BC65}" srcOrd="1" destOrd="0" presId="urn:microsoft.com/office/officeart/2005/8/layout/process3"/>
    <dgm:cxn modelId="{55E143B6-2826-45AB-99AB-2A67B3507A6D}" type="presOf" srcId="{C4AD621B-36FD-4893-AED8-A03A954D373E}" destId="{36194EBF-9CB7-4307-B6E6-1F775DB87E3B}" srcOrd="0" destOrd="0" presId="urn:microsoft.com/office/officeart/2005/8/layout/process3"/>
    <dgm:cxn modelId="{22CD51B8-E4BE-4E43-930E-DDF8B9412357}" srcId="{7DA5129B-72D8-46A0-8CF3-35E52B9322CF}" destId="{8A6957A0-544A-459A-B62C-87026BE3ADC9}" srcOrd="0" destOrd="0" parTransId="{25592192-CA82-4189-8141-666220788A89}" sibTransId="{BED9D6F4-12FE-4DD5-AB47-5FD5A930BAB6}"/>
    <dgm:cxn modelId="{6F860BBC-F33F-44CF-93EB-D0B210A65ECC}" type="presOf" srcId="{F755D3DD-F8BC-4B68-B235-D5EA55C9F0DF}" destId="{428DC97A-ADB5-4711-8B44-1424241B2B2F}" srcOrd="0" destOrd="0" presId="urn:microsoft.com/office/officeart/2005/8/layout/process3"/>
    <dgm:cxn modelId="{99E179CA-2977-4EA1-9E8B-17A50F815651}" type="presOf" srcId="{8A6957A0-544A-459A-B62C-87026BE3ADC9}" destId="{2501DB59-293D-4E1C-B74F-C3EDB46396C3}" srcOrd="0" destOrd="0" presId="urn:microsoft.com/office/officeart/2005/8/layout/process3"/>
    <dgm:cxn modelId="{05AB87E8-2618-45FD-8D46-AE964D015A6E}" type="presOf" srcId="{EFF513D5-8024-4DE2-A621-F1BBCD700E2A}" destId="{A5F7A621-E4F7-470C-B4DE-FD912B820E30}" srcOrd="0" destOrd="0" presId="urn:microsoft.com/office/officeart/2005/8/layout/process3"/>
    <dgm:cxn modelId="{0D07BEEA-64AD-4C0D-B3D6-3D7C7704132E}" type="presOf" srcId="{C345D8FB-7B88-4942-A027-F1010F7EDEDD}" destId="{19FE6E72-B3EB-4D6B-8446-7B2D6D97ECD2}" srcOrd="0" destOrd="0" presId="urn:microsoft.com/office/officeart/2005/8/layout/process3"/>
    <dgm:cxn modelId="{21CE88EE-77A4-451D-B5DF-3D0CC1B268CC}" type="presOf" srcId="{7DA5129B-72D8-46A0-8CF3-35E52B9322CF}" destId="{B44365FD-8FD8-40AF-80C2-EF1C673F09A1}" srcOrd="0" destOrd="0" presId="urn:microsoft.com/office/officeart/2005/8/layout/process3"/>
    <dgm:cxn modelId="{B33BEEAC-5983-43B2-931B-D410ECBAF36B}" type="presParOf" srcId="{31407779-C5EA-44CB-A29E-5BB592A6E2AF}" destId="{6F6A2EDC-EC45-4DA8-A567-EE4AAD7838F1}" srcOrd="0" destOrd="0" presId="urn:microsoft.com/office/officeart/2005/8/layout/process3"/>
    <dgm:cxn modelId="{C57480A8-D410-44CE-8791-18F455C6CDA3}" type="presParOf" srcId="{6F6A2EDC-EC45-4DA8-A567-EE4AAD7838F1}" destId="{38AD33E2-2092-4C53-867C-F57606968F4E}" srcOrd="0" destOrd="0" presId="urn:microsoft.com/office/officeart/2005/8/layout/process3"/>
    <dgm:cxn modelId="{57C49B29-0987-410E-A893-08A0747670DA}" type="presParOf" srcId="{6F6A2EDC-EC45-4DA8-A567-EE4AAD7838F1}" destId="{256A9155-8C87-48F7-B398-83323C042F18}" srcOrd="1" destOrd="0" presId="urn:microsoft.com/office/officeart/2005/8/layout/process3"/>
    <dgm:cxn modelId="{0762068E-0086-46AF-9F39-5861F6362F54}" type="presParOf" srcId="{6F6A2EDC-EC45-4DA8-A567-EE4AAD7838F1}" destId="{19FE6E72-B3EB-4D6B-8446-7B2D6D97ECD2}" srcOrd="2" destOrd="0" presId="urn:microsoft.com/office/officeart/2005/8/layout/process3"/>
    <dgm:cxn modelId="{33DC722A-04AE-4031-B002-B91013F7EAE2}" type="presParOf" srcId="{31407779-C5EA-44CB-A29E-5BB592A6E2AF}" destId="{A5F7A621-E4F7-470C-B4DE-FD912B820E30}" srcOrd="1" destOrd="0" presId="urn:microsoft.com/office/officeart/2005/8/layout/process3"/>
    <dgm:cxn modelId="{D57FC76B-C4AB-444C-86D3-8B53BCE732D0}" type="presParOf" srcId="{A5F7A621-E4F7-470C-B4DE-FD912B820E30}" destId="{4A537991-24F0-4B40-A63D-739B07E3E50F}" srcOrd="0" destOrd="0" presId="urn:microsoft.com/office/officeart/2005/8/layout/process3"/>
    <dgm:cxn modelId="{E8CC42AB-DE0A-4609-B428-7215B128F610}" type="presParOf" srcId="{31407779-C5EA-44CB-A29E-5BB592A6E2AF}" destId="{B3E905B7-6E88-4F07-8BA0-2808C8B5E966}" srcOrd="2" destOrd="0" presId="urn:microsoft.com/office/officeart/2005/8/layout/process3"/>
    <dgm:cxn modelId="{4EB4EF2E-6824-4FAE-B10A-426D616504FA}" type="presParOf" srcId="{B3E905B7-6E88-4F07-8BA0-2808C8B5E966}" destId="{428DC97A-ADB5-4711-8B44-1424241B2B2F}" srcOrd="0" destOrd="0" presId="urn:microsoft.com/office/officeart/2005/8/layout/process3"/>
    <dgm:cxn modelId="{BD9A28E6-F18D-435A-9301-8963A25B8826}" type="presParOf" srcId="{B3E905B7-6E88-4F07-8BA0-2808C8B5E966}" destId="{C8CAC136-7E31-4B84-8959-7BDFB5A5A918}" srcOrd="1" destOrd="0" presId="urn:microsoft.com/office/officeart/2005/8/layout/process3"/>
    <dgm:cxn modelId="{E050D3ED-2BFE-4F45-B38E-E891CFFB4CE4}" type="presParOf" srcId="{B3E905B7-6E88-4F07-8BA0-2808C8B5E966}" destId="{E71A5845-1740-4D5C-8575-36420D29EB7E}" srcOrd="2" destOrd="0" presId="urn:microsoft.com/office/officeart/2005/8/layout/process3"/>
    <dgm:cxn modelId="{C35C2126-8146-47CB-98D8-B1875569D4F3}" type="presParOf" srcId="{31407779-C5EA-44CB-A29E-5BB592A6E2AF}" destId="{36194EBF-9CB7-4307-B6E6-1F775DB87E3B}" srcOrd="3" destOrd="0" presId="urn:microsoft.com/office/officeart/2005/8/layout/process3"/>
    <dgm:cxn modelId="{5BBD65E9-5CBD-4351-A3F8-058556FA7917}" type="presParOf" srcId="{36194EBF-9CB7-4307-B6E6-1F775DB87E3B}" destId="{0FB14DE8-7BBF-48B4-A8A2-6CED69276091}" srcOrd="0" destOrd="0" presId="urn:microsoft.com/office/officeart/2005/8/layout/process3"/>
    <dgm:cxn modelId="{1052A997-A0ED-4E06-BAFB-B455064E0C65}" type="presParOf" srcId="{31407779-C5EA-44CB-A29E-5BB592A6E2AF}" destId="{FCA1FDF2-B82D-4654-926F-3B9E46F8B7C4}" srcOrd="4" destOrd="0" presId="urn:microsoft.com/office/officeart/2005/8/layout/process3"/>
    <dgm:cxn modelId="{9FC912D9-1158-4452-B06B-54125A670C00}" type="presParOf" srcId="{FCA1FDF2-B82D-4654-926F-3B9E46F8B7C4}" destId="{B44365FD-8FD8-40AF-80C2-EF1C673F09A1}" srcOrd="0" destOrd="0" presId="urn:microsoft.com/office/officeart/2005/8/layout/process3"/>
    <dgm:cxn modelId="{B6E106B9-140E-44B2-B2F8-8E0DF1AB5C1D}" type="presParOf" srcId="{FCA1FDF2-B82D-4654-926F-3B9E46F8B7C4}" destId="{658F4154-2E86-442C-A37B-C58D9DAAA90D}" srcOrd="1" destOrd="0" presId="urn:microsoft.com/office/officeart/2005/8/layout/process3"/>
    <dgm:cxn modelId="{0A8FDD4B-DBC5-4935-A877-368B983B8FFA}" type="presParOf" srcId="{FCA1FDF2-B82D-4654-926F-3B9E46F8B7C4}" destId="{2501DB59-293D-4E1C-B74F-C3EDB46396C3}" srcOrd="2" destOrd="0" presId="urn:microsoft.com/office/officeart/2005/8/layout/process3"/>
    <dgm:cxn modelId="{39FC4BFD-A190-4FC0-8B80-745DCB45708D}" type="presParOf" srcId="{31407779-C5EA-44CB-A29E-5BB592A6E2AF}" destId="{57998D07-4A0C-4F44-A639-85309D09F2CE}" srcOrd="5" destOrd="0" presId="urn:microsoft.com/office/officeart/2005/8/layout/process3"/>
    <dgm:cxn modelId="{76E4BDC0-99B3-4400-A6D0-D4ED6D57F902}" type="presParOf" srcId="{57998D07-4A0C-4F44-A639-85309D09F2CE}" destId="{E2BDD1EB-E110-42AE-8AC0-6667EB94BC65}" srcOrd="0" destOrd="0" presId="urn:microsoft.com/office/officeart/2005/8/layout/process3"/>
    <dgm:cxn modelId="{6EEA2AD0-EB7D-42AB-A1BE-3A30DC02E241}" type="presParOf" srcId="{31407779-C5EA-44CB-A29E-5BB592A6E2AF}" destId="{B00C9CDF-8B1C-4F1A-98B2-8CE08365F5E5}" srcOrd="6" destOrd="0" presId="urn:microsoft.com/office/officeart/2005/8/layout/process3"/>
    <dgm:cxn modelId="{7E13A93F-C463-4B52-8292-F50EE53BE2DD}" type="presParOf" srcId="{B00C9CDF-8B1C-4F1A-98B2-8CE08365F5E5}" destId="{DAA702AE-37D4-44D0-BE07-6FEA4C23E0C3}" srcOrd="0" destOrd="0" presId="urn:microsoft.com/office/officeart/2005/8/layout/process3"/>
    <dgm:cxn modelId="{8D336FC7-47FB-4023-8AAE-188C75572BD9}" type="presParOf" srcId="{B00C9CDF-8B1C-4F1A-98B2-8CE08365F5E5}" destId="{86F71864-EDF8-4BF3-BEE4-9B0F74DD4375}" srcOrd="1" destOrd="0" presId="urn:microsoft.com/office/officeart/2005/8/layout/process3"/>
    <dgm:cxn modelId="{56D718D4-2D30-4352-9334-B30D74A7AA44}" type="presParOf" srcId="{B00C9CDF-8B1C-4F1A-98B2-8CE08365F5E5}" destId="{352E2E5E-AECB-489D-AF1F-C3AD68E6084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DAD26F-08F8-4AF2-AC2C-2E54D2CB6A9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57CE73-4CFE-4604-9D21-B0E0A679D1F7}">
      <dgm:prSet custT="1"/>
      <dgm:spPr/>
      <dgm:t>
        <a:bodyPr/>
        <a:lstStyle/>
        <a:p>
          <a:r>
            <a:rPr lang="ko-KR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문서 생성 자동화</a:t>
          </a:r>
          <a:endParaRPr lang="en-US" sz="20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384FD96-4A4C-4BCB-AB3D-8508D2228352}" type="parTrans" cxnId="{43177901-E10E-4A2E-B487-D90386F30D51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A547E4D-743A-487D-9D6B-B9EF46857457}" type="sibTrans" cxnId="{43177901-E10E-4A2E-B487-D90386F30D51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3BB7D11-8C9B-4509-B86F-95FE6647EEAD}">
      <dgm:prSet custT="1"/>
      <dgm:spPr/>
      <dgm:t>
        <a:bodyPr/>
        <a:lstStyle/>
        <a:p>
          <a:r>
            <a:rPr lang="en-US" sz="2000" b="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Genspark</a:t>
          </a:r>
          <a:endParaRPr lang="en-US" sz="20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B1BF63B-D57A-4CFA-B157-52F81BC2D742}" type="parTrans" cxnId="{5D900C61-D2D3-48E4-B429-2B32E3DA8FBF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80F21B8-3FE7-45EA-AEAD-1C711413D377}" type="sibTrans" cxnId="{5D900C61-D2D3-48E4-B429-2B32E3DA8FBF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2325CEA-9E09-4B8B-810E-2867C5E1887B}">
      <dgm:prSet custT="1"/>
      <dgm:spPr/>
      <dgm:t>
        <a:bodyPr/>
        <a:lstStyle/>
        <a:p>
          <a:r>
            <a:rPr lang="en-US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Notion AI</a:t>
          </a:r>
        </a:p>
      </dgm:t>
    </dgm:pt>
    <dgm:pt modelId="{EA18318D-9B52-474C-9A86-21E35D479BE7}" type="parTrans" cxnId="{BD284BDD-1383-42B4-B396-C6B8C4B2FBF9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23F0C19-FF9C-47D0-BABC-3CF659987970}" type="sibTrans" cxnId="{BD284BDD-1383-42B4-B396-C6B8C4B2FBF9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03CA5FF-D645-4395-9B5A-DADA756F2948}">
      <dgm:prSet custT="1"/>
      <dgm:spPr/>
      <dgm:t>
        <a:bodyPr/>
        <a:lstStyle/>
        <a:p>
          <a:r>
            <a:rPr lang="ko-KR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문서 시각화 자동화</a:t>
          </a:r>
          <a:endParaRPr lang="en-US" sz="20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2E9CB73-2678-435D-9E92-12554C45B198}" type="parTrans" cxnId="{3011FC14-65A3-4535-AD36-703C9C0D8EBD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1F90793-D041-4E8F-9656-88C93D4A3ACD}" type="sibTrans" cxnId="{3011FC14-65A3-4535-AD36-703C9C0D8EBD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A614BB3-CF2D-418E-AF46-0257EE82B58C}">
      <dgm:prSet custT="1"/>
      <dgm:spPr/>
      <dgm:t>
        <a:bodyPr/>
        <a:lstStyle/>
        <a:p>
          <a:r>
            <a:rPr lang="en-US" sz="2000" b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Napkin</a:t>
          </a:r>
        </a:p>
      </dgm:t>
    </dgm:pt>
    <dgm:pt modelId="{7DE86F64-58BB-4193-A601-273DD56C028B}" type="parTrans" cxnId="{AFC33C1C-F7EA-4379-BBBC-A0559ACCD9DD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1118A50-4C08-4262-9592-D0FEB95A3C2F}" type="sibTrans" cxnId="{AFC33C1C-F7EA-4379-BBBC-A0559ACCD9DD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683B5D9-574D-4426-9569-988B61A1EC4A}">
      <dgm:prSet custT="1"/>
      <dgm:spPr/>
      <dgm:t>
        <a:bodyPr/>
        <a:lstStyle/>
        <a:p>
          <a:r>
            <a:rPr lang="en-US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PPT </a:t>
          </a:r>
          <a:r>
            <a:rPr lang="ko-KR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자동 생성</a:t>
          </a:r>
          <a:endParaRPr lang="en-US" sz="20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8DC73F4-265D-4367-8C35-FCD0F9922D53}" type="parTrans" cxnId="{1822EFAB-C486-46CE-9F1E-F6F8DC8F602A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93DE1C3-0B42-48E3-A664-5380F586B328}" type="sibTrans" cxnId="{1822EFAB-C486-46CE-9F1E-F6F8DC8F602A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B900DAD-74E3-4889-80CE-B6688302A9E9}">
      <dgm:prSet custT="1"/>
      <dgm:spPr/>
      <dgm:t>
        <a:bodyPr/>
        <a:lstStyle/>
        <a:p>
          <a:r>
            <a:rPr lang="en-US" sz="20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Gamma</a:t>
          </a:r>
        </a:p>
      </dgm:t>
    </dgm:pt>
    <dgm:pt modelId="{7731E852-AB0E-4E80-979A-C30251B7F8CE}" type="parTrans" cxnId="{D568EC64-B0DD-4911-90EA-C17EEA93B2C5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D77F751-6802-4AA5-B600-726703452943}" type="sibTrans" cxnId="{D568EC64-B0DD-4911-90EA-C17EEA93B2C5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A9E0F77-2C06-4F3F-9878-2DA3835C8312}">
      <dgm:prSet custT="1"/>
      <dgm:spPr/>
      <dgm:t>
        <a:bodyPr/>
        <a:lstStyle/>
        <a:p>
          <a:r>
            <a:rPr lang="en-US" sz="2000" b="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Goover</a:t>
          </a:r>
          <a:endParaRPr lang="en-US" sz="20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474682A-3CAC-4836-889E-B76F163A571F}" type="parTrans" cxnId="{E7498619-5F82-4B70-AE39-E975931DE28F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9AAB1D9-02B6-434A-B336-B63768548A57}" type="sibTrans" cxnId="{E7498619-5F82-4B70-AE39-E975931DE28F}">
      <dgm:prSet/>
      <dgm:spPr/>
      <dgm:t>
        <a:bodyPr/>
        <a:lstStyle/>
        <a:p>
          <a:endParaRPr lang="en-US" sz="2000" b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FAD9E46-EACB-45B1-A098-823B3B6B5AA5}" type="pres">
      <dgm:prSet presAssocID="{52DAD26F-08F8-4AF2-AC2C-2E54D2CB6A9B}" presName="diagram" presStyleCnt="0">
        <dgm:presLayoutVars>
          <dgm:dir/>
          <dgm:resizeHandles val="exact"/>
        </dgm:presLayoutVars>
      </dgm:prSet>
      <dgm:spPr/>
    </dgm:pt>
    <dgm:pt modelId="{7A424143-5349-4B4F-91E2-90894417CFAA}" type="pres">
      <dgm:prSet presAssocID="{1E57CE73-4CFE-4604-9D21-B0E0A679D1F7}" presName="node" presStyleLbl="node1" presStyleIdx="0" presStyleCnt="3">
        <dgm:presLayoutVars>
          <dgm:bulletEnabled val="1"/>
        </dgm:presLayoutVars>
      </dgm:prSet>
      <dgm:spPr/>
    </dgm:pt>
    <dgm:pt modelId="{87205E75-7FD9-455F-863A-A2C66473E890}" type="pres">
      <dgm:prSet presAssocID="{8A547E4D-743A-487D-9D6B-B9EF46857457}" presName="sibTrans" presStyleCnt="0"/>
      <dgm:spPr/>
    </dgm:pt>
    <dgm:pt modelId="{CA823B72-C545-44E3-ACE5-2AB473F00235}" type="pres">
      <dgm:prSet presAssocID="{703CA5FF-D645-4395-9B5A-DADA756F2948}" presName="node" presStyleLbl="node1" presStyleIdx="1" presStyleCnt="3">
        <dgm:presLayoutVars>
          <dgm:bulletEnabled val="1"/>
        </dgm:presLayoutVars>
      </dgm:prSet>
      <dgm:spPr/>
    </dgm:pt>
    <dgm:pt modelId="{5CF55C93-D91F-456A-BE36-76B2303DE6DB}" type="pres">
      <dgm:prSet presAssocID="{41F90793-D041-4E8F-9656-88C93D4A3ACD}" presName="sibTrans" presStyleCnt="0"/>
      <dgm:spPr/>
    </dgm:pt>
    <dgm:pt modelId="{198B279E-0E8A-4E3B-8B0A-BD26F016FB68}" type="pres">
      <dgm:prSet presAssocID="{6683B5D9-574D-4426-9569-988B61A1EC4A}" presName="node" presStyleLbl="node1" presStyleIdx="2" presStyleCnt="3">
        <dgm:presLayoutVars>
          <dgm:bulletEnabled val="1"/>
        </dgm:presLayoutVars>
      </dgm:prSet>
      <dgm:spPr/>
    </dgm:pt>
  </dgm:ptLst>
  <dgm:cxnLst>
    <dgm:cxn modelId="{43177901-E10E-4A2E-B487-D90386F30D51}" srcId="{52DAD26F-08F8-4AF2-AC2C-2E54D2CB6A9B}" destId="{1E57CE73-4CFE-4604-9D21-B0E0A679D1F7}" srcOrd="0" destOrd="0" parTransId="{7384FD96-4A4C-4BCB-AB3D-8508D2228352}" sibTransId="{8A547E4D-743A-487D-9D6B-B9EF46857457}"/>
    <dgm:cxn modelId="{CD78AE0B-4A1A-4E56-BB23-D268E487CD0C}" type="presOf" srcId="{703CA5FF-D645-4395-9B5A-DADA756F2948}" destId="{CA823B72-C545-44E3-ACE5-2AB473F00235}" srcOrd="0" destOrd="0" presId="urn:microsoft.com/office/officeart/2005/8/layout/default"/>
    <dgm:cxn modelId="{3011FC14-65A3-4535-AD36-703C9C0D8EBD}" srcId="{52DAD26F-08F8-4AF2-AC2C-2E54D2CB6A9B}" destId="{703CA5FF-D645-4395-9B5A-DADA756F2948}" srcOrd="1" destOrd="0" parTransId="{62E9CB73-2678-435D-9E92-12554C45B198}" sibTransId="{41F90793-D041-4E8F-9656-88C93D4A3ACD}"/>
    <dgm:cxn modelId="{E7498619-5F82-4B70-AE39-E975931DE28F}" srcId="{1E57CE73-4CFE-4604-9D21-B0E0A679D1F7}" destId="{5A9E0F77-2C06-4F3F-9878-2DA3835C8312}" srcOrd="2" destOrd="0" parTransId="{D474682A-3CAC-4836-889E-B76F163A571F}" sibTransId="{79AAB1D9-02B6-434A-B336-B63768548A57}"/>
    <dgm:cxn modelId="{AFC33C1C-F7EA-4379-BBBC-A0559ACCD9DD}" srcId="{703CA5FF-D645-4395-9B5A-DADA756F2948}" destId="{0A614BB3-CF2D-418E-AF46-0257EE82B58C}" srcOrd="0" destOrd="0" parTransId="{7DE86F64-58BB-4193-A601-273DD56C028B}" sibTransId="{01118A50-4C08-4262-9592-D0FEB95A3C2F}"/>
    <dgm:cxn modelId="{30D5A22A-D230-4390-B323-14F33CBDA1C1}" type="presOf" srcId="{93BB7D11-8C9B-4509-B86F-95FE6647EEAD}" destId="{7A424143-5349-4B4F-91E2-90894417CFAA}" srcOrd="0" destOrd="1" presId="urn:microsoft.com/office/officeart/2005/8/layout/default"/>
    <dgm:cxn modelId="{5D900C61-D2D3-48E4-B429-2B32E3DA8FBF}" srcId="{1E57CE73-4CFE-4604-9D21-B0E0A679D1F7}" destId="{93BB7D11-8C9B-4509-B86F-95FE6647EEAD}" srcOrd="0" destOrd="0" parTransId="{9B1BF63B-D57A-4CFA-B157-52F81BC2D742}" sibTransId="{680F21B8-3FE7-45EA-AEAD-1C711413D377}"/>
    <dgm:cxn modelId="{D568EC64-B0DD-4911-90EA-C17EEA93B2C5}" srcId="{6683B5D9-574D-4426-9569-988B61A1EC4A}" destId="{FB900DAD-74E3-4889-80CE-B6688302A9E9}" srcOrd="0" destOrd="0" parTransId="{7731E852-AB0E-4E80-979A-C30251B7F8CE}" sibTransId="{0D77F751-6802-4AA5-B600-726703452943}"/>
    <dgm:cxn modelId="{6E12BC46-D478-4F0B-A9ED-01BA4D52AF46}" type="presOf" srcId="{D2325CEA-9E09-4B8B-810E-2867C5E1887B}" destId="{7A424143-5349-4B4F-91E2-90894417CFAA}" srcOrd="0" destOrd="2" presId="urn:microsoft.com/office/officeart/2005/8/layout/default"/>
    <dgm:cxn modelId="{C207A273-B63D-4FED-AC7E-CD35390E70E1}" type="presOf" srcId="{1E57CE73-4CFE-4604-9D21-B0E0A679D1F7}" destId="{7A424143-5349-4B4F-91E2-90894417CFAA}" srcOrd="0" destOrd="0" presId="urn:microsoft.com/office/officeart/2005/8/layout/default"/>
    <dgm:cxn modelId="{8B386FA6-2546-4470-9E5B-07644CE78F00}" type="presOf" srcId="{6683B5D9-574D-4426-9569-988B61A1EC4A}" destId="{198B279E-0E8A-4E3B-8B0A-BD26F016FB68}" srcOrd="0" destOrd="0" presId="urn:microsoft.com/office/officeart/2005/8/layout/default"/>
    <dgm:cxn modelId="{CD075BAA-707B-438A-931F-E728FC571105}" type="presOf" srcId="{52DAD26F-08F8-4AF2-AC2C-2E54D2CB6A9B}" destId="{8FAD9E46-EACB-45B1-A098-823B3B6B5AA5}" srcOrd="0" destOrd="0" presId="urn:microsoft.com/office/officeart/2005/8/layout/default"/>
    <dgm:cxn modelId="{1822EFAB-C486-46CE-9F1E-F6F8DC8F602A}" srcId="{52DAD26F-08F8-4AF2-AC2C-2E54D2CB6A9B}" destId="{6683B5D9-574D-4426-9569-988B61A1EC4A}" srcOrd="2" destOrd="0" parTransId="{28DC73F4-265D-4367-8C35-FCD0F9922D53}" sibTransId="{993DE1C3-0B42-48E3-A664-5380F586B328}"/>
    <dgm:cxn modelId="{474442B4-F658-43B5-8EF8-260DC4F5357A}" type="presOf" srcId="{FB900DAD-74E3-4889-80CE-B6688302A9E9}" destId="{198B279E-0E8A-4E3B-8B0A-BD26F016FB68}" srcOrd="0" destOrd="1" presId="urn:microsoft.com/office/officeart/2005/8/layout/default"/>
    <dgm:cxn modelId="{A647EAC3-BE27-4B71-9750-8013B864648D}" type="presOf" srcId="{5A9E0F77-2C06-4F3F-9878-2DA3835C8312}" destId="{7A424143-5349-4B4F-91E2-90894417CFAA}" srcOrd="0" destOrd="3" presId="urn:microsoft.com/office/officeart/2005/8/layout/default"/>
    <dgm:cxn modelId="{2CCC71D2-216C-4730-B6A6-E700874C1A72}" type="presOf" srcId="{0A614BB3-CF2D-418E-AF46-0257EE82B58C}" destId="{CA823B72-C545-44E3-ACE5-2AB473F00235}" srcOrd="0" destOrd="1" presId="urn:microsoft.com/office/officeart/2005/8/layout/default"/>
    <dgm:cxn modelId="{BD284BDD-1383-42B4-B396-C6B8C4B2FBF9}" srcId="{1E57CE73-4CFE-4604-9D21-B0E0A679D1F7}" destId="{D2325CEA-9E09-4B8B-810E-2867C5E1887B}" srcOrd="1" destOrd="0" parTransId="{EA18318D-9B52-474C-9A86-21E35D479BE7}" sibTransId="{423F0C19-FF9C-47D0-BABC-3CF659987970}"/>
    <dgm:cxn modelId="{0161318B-8EA2-4579-8820-97FD39EC2269}" type="presParOf" srcId="{8FAD9E46-EACB-45B1-A098-823B3B6B5AA5}" destId="{7A424143-5349-4B4F-91E2-90894417CFAA}" srcOrd="0" destOrd="0" presId="urn:microsoft.com/office/officeart/2005/8/layout/default"/>
    <dgm:cxn modelId="{62FE6474-6741-4109-AC73-19262629E63D}" type="presParOf" srcId="{8FAD9E46-EACB-45B1-A098-823B3B6B5AA5}" destId="{87205E75-7FD9-455F-863A-A2C66473E890}" srcOrd="1" destOrd="0" presId="urn:microsoft.com/office/officeart/2005/8/layout/default"/>
    <dgm:cxn modelId="{85738BF5-E3FE-4190-9D55-36989B45D178}" type="presParOf" srcId="{8FAD9E46-EACB-45B1-A098-823B3B6B5AA5}" destId="{CA823B72-C545-44E3-ACE5-2AB473F00235}" srcOrd="2" destOrd="0" presId="urn:microsoft.com/office/officeart/2005/8/layout/default"/>
    <dgm:cxn modelId="{7132190E-1BA0-49B2-A987-F22D3FC46F2C}" type="presParOf" srcId="{8FAD9E46-EACB-45B1-A098-823B3B6B5AA5}" destId="{5CF55C93-D91F-456A-BE36-76B2303DE6DB}" srcOrd="3" destOrd="0" presId="urn:microsoft.com/office/officeart/2005/8/layout/default"/>
    <dgm:cxn modelId="{4D238815-11D1-47A5-AB3C-996A3A86E716}" type="presParOf" srcId="{8FAD9E46-EACB-45B1-A098-823B3B6B5AA5}" destId="{198B279E-0E8A-4E3B-8B0A-BD26F016FB6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372CEE-7365-4DED-81D1-F094B4E7CBF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E5DFDD-274D-4759-B9F2-E6DA7912F43F}">
      <dgm:prSet/>
      <dgm:spPr/>
      <dgm:t>
        <a:bodyPr/>
        <a:lstStyle/>
        <a:p>
          <a:r>
            <a:rPr lang="ko-KR" dirty="0"/>
            <a:t>자료 수집</a:t>
          </a:r>
          <a:endParaRPr lang="en-US" dirty="0"/>
        </a:p>
      </dgm:t>
    </dgm:pt>
    <dgm:pt modelId="{51B42074-D7D9-4DBE-B1DD-382089D4BDE4}" type="parTrans" cxnId="{116E0332-07BF-4B61-A068-BD2283082F72}">
      <dgm:prSet/>
      <dgm:spPr/>
      <dgm:t>
        <a:bodyPr/>
        <a:lstStyle/>
        <a:p>
          <a:endParaRPr lang="en-US"/>
        </a:p>
      </dgm:t>
    </dgm:pt>
    <dgm:pt modelId="{7E3D1435-9DC6-47EE-A8C6-42B76E7885E3}" type="sibTrans" cxnId="{116E0332-07BF-4B61-A068-BD2283082F72}">
      <dgm:prSet/>
      <dgm:spPr/>
      <dgm:t>
        <a:bodyPr/>
        <a:lstStyle/>
        <a:p>
          <a:endParaRPr lang="en-US"/>
        </a:p>
      </dgm:t>
    </dgm:pt>
    <dgm:pt modelId="{E88108EB-0FE1-424F-90E9-D76B22B5842B}">
      <dgm:prSet/>
      <dgm:spPr/>
      <dgm:t>
        <a:bodyPr/>
        <a:lstStyle/>
        <a:p>
          <a:r>
            <a:rPr lang="ko-KR" dirty="0"/>
            <a:t>분석 요약</a:t>
          </a:r>
          <a:endParaRPr lang="en-US" dirty="0"/>
        </a:p>
      </dgm:t>
    </dgm:pt>
    <dgm:pt modelId="{DF4A89B1-D610-4D66-B4B1-88FBF973F587}" type="parTrans" cxnId="{69506C23-152C-4AE9-A0EA-2A95F137879E}">
      <dgm:prSet/>
      <dgm:spPr/>
      <dgm:t>
        <a:bodyPr/>
        <a:lstStyle/>
        <a:p>
          <a:endParaRPr lang="en-US"/>
        </a:p>
      </dgm:t>
    </dgm:pt>
    <dgm:pt modelId="{78C5A35D-FED8-4E39-8A83-BEB18619B996}" type="sibTrans" cxnId="{69506C23-152C-4AE9-A0EA-2A95F137879E}">
      <dgm:prSet/>
      <dgm:spPr/>
      <dgm:t>
        <a:bodyPr/>
        <a:lstStyle/>
        <a:p>
          <a:endParaRPr lang="en-US"/>
        </a:p>
      </dgm:t>
    </dgm:pt>
    <dgm:pt modelId="{FE7EC962-D561-45B8-A0AB-FDC08EC9721E}">
      <dgm:prSet/>
      <dgm:spPr/>
      <dgm:t>
        <a:bodyPr/>
        <a:lstStyle/>
        <a:p>
          <a:r>
            <a:rPr lang="ko-KR"/>
            <a:t>보고서 자동 작성</a:t>
          </a:r>
          <a:endParaRPr lang="en-US"/>
        </a:p>
      </dgm:t>
    </dgm:pt>
    <dgm:pt modelId="{F5E4C65D-0D94-4976-8714-E710667399A9}" type="parTrans" cxnId="{B088E5B3-8801-48BB-A5E4-7A04D09DF6A0}">
      <dgm:prSet/>
      <dgm:spPr/>
      <dgm:t>
        <a:bodyPr/>
        <a:lstStyle/>
        <a:p>
          <a:endParaRPr lang="en-US"/>
        </a:p>
      </dgm:t>
    </dgm:pt>
    <dgm:pt modelId="{3983C681-A135-4092-BB68-6DE43E318FFD}" type="sibTrans" cxnId="{B088E5B3-8801-48BB-A5E4-7A04D09DF6A0}">
      <dgm:prSet/>
      <dgm:spPr/>
      <dgm:t>
        <a:bodyPr/>
        <a:lstStyle/>
        <a:p>
          <a:endParaRPr lang="en-US"/>
        </a:p>
      </dgm:t>
    </dgm:pt>
    <dgm:pt modelId="{0BEB512F-8112-4A21-AE29-4A8286377DBA}">
      <dgm:prSet/>
      <dgm:spPr/>
      <dgm:t>
        <a:bodyPr/>
        <a:lstStyle/>
        <a:p>
          <a:r>
            <a:rPr lang="en-US"/>
            <a:t>PPT </a:t>
          </a:r>
          <a:r>
            <a:rPr lang="ko-KR"/>
            <a:t>및 엑셀 자동 생성</a:t>
          </a:r>
          <a:endParaRPr lang="en-US"/>
        </a:p>
      </dgm:t>
    </dgm:pt>
    <dgm:pt modelId="{DDB52C59-4260-4DCC-AA8E-BF333F41E788}" type="parTrans" cxnId="{B2055AA3-6F22-4E59-AAE7-56BA31B3A251}">
      <dgm:prSet/>
      <dgm:spPr/>
      <dgm:t>
        <a:bodyPr/>
        <a:lstStyle/>
        <a:p>
          <a:endParaRPr lang="en-US"/>
        </a:p>
      </dgm:t>
    </dgm:pt>
    <dgm:pt modelId="{49ADDE18-EE56-470E-9C92-A3494FA4E0AB}" type="sibTrans" cxnId="{B2055AA3-6F22-4E59-AAE7-56BA31B3A251}">
      <dgm:prSet/>
      <dgm:spPr/>
      <dgm:t>
        <a:bodyPr/>
        <a:lstStyle/>
        <a:p>
          <a:endParaRPr lang="en-US"/>
        </a:p>
      </dgm:t>
    </dgm:pt>
    <dgm:pt modelId="{A153DF73-403F-46FF-B587-3C1D26102E45}">
      <dgm:prSet/>
      <dgm:spPr/>
      <dgm:t>
        <a:bodyPr/>
        <a:lstStyle/>
        <a:p>
          <a:r>
            <a:rPr lang="ko-KR"/>
            <a:t>편집</a:t>
          </a:r>
          <a:r>
            <a:rPr lang="en-US"/>
            <a:t>/</a:t>
          </a:r>
          <a:r>
            <a:rPr lang="ko-KR"/>
            <a:t>검증</a:t>
          </a:r>
          <a:endParaRPr lang="en-US"/>
        </a:p>
      </dgm:t>
    </dgm:pt>
    <dgm:pt modelId="{030728A2-CD52-4EEC-AD32-41E95B742171}" type="parTrans" cxnId="{4B659782-16D4-45BF-9537-EF4538ACB9CA}">
      <dgm:prSet/>
      <dgm:spPr/>
      <dgm:t>
        <a:bodyPr/>
        <a:lstStyle/>
        <a:p>
          <a:endParaRPr lang="en-US"/>
        </a:p>
      </dgm:t>
    </dgm:pt>
    <dgm:pt modelId="{67F9A9A1-4196-4972-AD4C-E9106BF50986}" type="sibTrans" cxnId="{4B659782-16D4-45BF-9537-EF4538ACB9CA}">
      <dgm:prSet/>
      <dgm:spPr/>
      <dgm:t>
        <a:bodyPr/>
        <a:lstStyle/>
        <a:p>
          <a:endParaRPr lang="en-US"/>
        </a:p>
      </dgm:t>
    </dgm:pt>
    <dgm:pt modelId="{601E0D78-C333-4746-91A6-3429B4E8B88A}">
      <dgm:prSet/>
      <dgm:spPr/>
      <dgm:t>
        <a:bodyPr/>
        <a:lstStyle/>
        <a:p>
          <a:r>
            <a:rPr lang="ko-KR" dirty="0"/>
            <a:t>최종 배포</a:t>
          </a:r>
          <a:endParaRPr lang="en-US" dirty="0"/>
        </a:p>
      </dgm:t>
    </dgm:pt>
    <dgm:pt modelId="{D8ED1AB6-DE1E-45D7-9373-0CC8D53E32F8}" type="parTrans" cxnId="{52998338-C747-4BAB-A60D-9099882225B6}">
      <dgm:prSet/>
      <dgm:spPr/>
      <dgm:t>
        <a:bodyPr/>
        <a:lstStyle/>
        <a:p>
          <a:endParaRPr lang="en-US"/>
        </a:p>
      </dgm:t>
    </dgm:pt>
    <dgm:pt modelId="{4E355196-BA3E-40C5-9BDD-6C1026C49907}" type="sibTrans" cxnId="{52998338-C747-4BAB-A60D-9099882225B6}">
      <dgm:prSet/>
      <dgm:spPr/>
      <dgm:t>
        <a:bodyPr/>
        <a:lstStyle/>
        <a:p>
          <a:endParaRPr lang="en-US"/>
        </a:p>
      </dgm:t>
    </dgm:pt>
    <dgm:pt modelId="{7585C629-CBDD-4886-B7CD-E031CC1FC359}" type="pres">
      <dgm:prSet presAssocID="{C7372CEE-7365-4DED-81D1-F094B4E7CBFC}" presName="Name0" presStyleCnt="0">
        <dgm:presLayoutVars>
          <dgm:dir/>
          <dgm:resizeHandles val="exact"/>
        </dgm:presLayoutVars>
      </dgm:prSet>
      <dgm:spPr/>
    </dgm:pt>
    <dgm:pt modelId="{5F8E845F-A3C8-43A6-B927-65310834765D}" type="pres">
      <dgm:prSet presAssocID="{C7372CEE-7365-4DED-81D1-F094B4E7CBFC}" presName="arrow" presStyleLbl="bgShp" presStyleIdx="0" presStyleCnt="1"/>
      <dgm:spPr/>
    </dgm:pt>
    <dgm:pt modelId="{4F7D16C9-9027-4DCE-AC65-2DD2E68977C2}" type="pres">
      <dgm:prSet presAssocID="{C7372CEE-7365-4DED-81D1-F094B4E7CBFC}" presName="points" presStyleCnt="0"/>
      <dgm:spPr/>
    </dgm:pt>
    <dgm:pt modelId="{993D1757-9141-4B32-BCFC-328E5E1BF242}" type="pres">
      <dgm:prSet presAssocID="{B7E5DFDD-274D-4759-B9F2-E6DA7912F43F}" presName="compositeA" presStyleCnt="0"/>
      <dgm:spPr/>
    </dgm:pt>
    <dgm:pt modelId="{6BE58BB6-18CF-4A01-A6B4-C51F6A4A35F4}" type="pres">
      <dgm:prSet presAssocID="{B7E5DFDD-274D-4759-B9F2-E6DA7912F43F}" presName="textA" presStyleLbl="revTx" presStyleIdx="0" presStyleCnt="6">
        <dgm:presLayoutVars>
          <dgm:bulletEnabled val="1"/>
        </dgm:presLayoutVars>
      </dgm:prSet>
      <dgm:spPr/>
    </dgm:pt>
    <dgm:pt modelId="{14ECF204-BA23-46BE-B23E-1C43DA52EB7B}" type="pres">
      <dgm:prSet presAssocID="{B7E5DFDD-274D-4759-B9F2-E6DA7912F43F}" presName="circleA" presStyleLbl="node1" presStyleIdx="0" presStyleCnt="6"/>
      <dgm:spPr/>
    </dgm:pt>
    <dgm:pt modelId="{80E2924D-C869-4439-AA73-425176EC2C3C}" type="pres">
      <dgm:prSet presAssocID="{B7E5DFDD-274D-4759-B9F2-E6DA7912F43F}" presName="spaceA" presStyleCnt="0"/>
      <dgm:spPr/>
    </dgm:pt>
    <dgm:pt modelId="{6080DC09-C636-4BFE-B085-D2466014361A}" type="pres">
      <dgm:prSet presAssocID="{7E3D1435-9DC6-47EE-A8C6-42B76E7885E3}" presName="space" presStyleCnt="0"/>
      <dgm:spPr/>
    </dgm:pt>
    <dgm:pt modelId="{5A01322E-7E6A-42B6-9EBC-30F1C9A023E2}" type="pres">
      <dgm:prSet presAssocID="{E88108EB-0FE1-424F-90E9-D76B22B5842B}" presName="compositeB" presStyleCnt="0"/>
      <dgm:spPr/>
    </dgm:pt>
    <dgm:pt modelId="{2C5CAA80-DDE8-44E4-BB0F-0BFC8FFD070C}" type="pres">
      <dgm:prSet presAssocID="{E88108EB-0FE1-424F-90E9-D76B22B5842B}" presName="textB" presStyleLbl="revTx" presStyleIdx="1" presStyleCnt="6">
        <dgm:presLayoutVars>
          <dgm:bulletEnabled val="1"/>
        </dgm:presLayoutVars>
      </dgm:prSet>
      <dgm:spPr/>
    </dgm:pt>
    <dgm:pt modelId="{EFF7B539-5510-4BC7-A054-2AD6DBF3C8B1}" type="pres">
      <dgm:prSet presAssocID="{E88108EB-0FE1-424F-90E9-D76B22B5842B}" presName="circleB" presStyleLbl="node1" presStyleIdx="1" presStyleCnt="6"/>
      <dgm:spPr/>
    </dgm:pt>
    <dgm:pt modelId="{4CA9D8C4-88C9-4696-B4DC-9D3CDF8DC931}" type="pres">
      <dgm:prSet presAssocID="{E88108EB-0FE1-424F-90E9-D76B22B5842B}" presName="spaceB" presStyleCnt="0"/>
      <dgm:spPr/>
    </dgm:pt>
    <dgm:pt modelId="{981C2C26-0242-406C-99B3-5E738FDFA704}" type="pres">
      <dgm:prSet presAssocID="{78C5A35D-FED8-4E39-8A83-BEB18619B996}" presName="space" presStyleCnt="0"/>
      <dgm:spPr/>
    </dgm:pt>
    <dgm:pt modelId="{B4589771-3B4E-400D-8C0D-3669914CBBCE}" type="pres">
      <dgm:prSet presAssocID="{FE7EC962-D561-45B8-A0AB-FDC08EC9721E}" presName="compositeA" presStyleCnt="0"/>
      <dgm:spPr/>
    </dgm:pt>
    <dgm:pt modelId="{297D9458-C5B5-4E76-96B5-B7FBC8F432C7}" type="pres">
      <dgm:prSet presAssocID="{FE7EC962-D561-45B8-A0AB-FDC08EC9721E}" presName="textA" presStyleLbl="revTx" presStyleIdx="2" presStyleCnt="6">
        <dgm:presLayoutVars>
          <dgm:bulletEnabled val="1"/>
        </dgm:presLayoutVars>
      </dgm:prSet>
      <dgm:spPr/>
    </dgm:pt>
    <dgm:pt modelId="{86CC73CC-55C0-40B3-9E85-2BDA614DB4BE}" type="pres">
      <dgm:prSet presAssocID="{FE7EC962-D561-45B8-A0AB-FDC08EC9721E}" presName="circleA" presStyleLbl="node1" presStyleIdx="2" presStyleCnt="6"/>
      <dgm:spPr/>
    </dgm:pt>
    <dgm:pt modelId="{E5CE19C4-769D-4637-B64A-9CC0918162B3}" type="pres">
      <dgm:prSet presAssocID="{FE7EC962-D561-45B8-A0AB-FDC08EC9721E}" presName="spaceA" presStyleCnt="0"/>
      <dgm:spPr/>
    </dgm:pt>
    <dgm:pt modelId="{E8EC726C-4970-44A8-91A8-2F3A20CBD31B}" type="pres">
      <dgm:prSet presAssocID="{3983C681-A135-4092-BB68-6DE43E318FFD}" presName="space" presStyleCnt="0"/>
      <dgm:spPr/>
    </dgm:pt>
    <dgm:pt modelId="{B40AB5E1-FB3E-493A-9D45-0B0AEC382BFB}" type="pres">
      <dgm:prSet presAssocID="{0BEB512F-8112-4A21-AE29-4A8286377DBA}" presName="compositeB" presStyleCnt="0"/>
      <dgm:spPr/>
    </dgm:pt>
    <dgm:pt modelId="{53C886AA-6C10-4E39-AA9E-4E70FD9C653B}" type="pres">
      <dgm:prSet presAssocID="{0BEB512F-8112-4A21-AE29-4A8286377DBA}" presName="textB" presStyleLbl="revTx" presStyleIdx="3" presStyleCnt="6">
        <dgm:presLayoutVars>
          <dgm:bulletEnabled val="1"/>
        </dgm:presLayoutVars>
      </dgm:prSet>
      <dgm:spPr/>
    </dgm:pt>
    <dgm:pt modelId="{E5538BA2-D511-41EF-9882-47C1E348DC0E}" type="pres">
      <dgm:prSet presAssocID="{0BEB512F-8112-4A21-AE29-4A8286377DBA}" presName="circleB" presStyleLbl="node1" presStyleIdx="3" presStyleCnt="6"/>
      <dgm:spPr/>
    </dgm:pt>
    <dgm:pt modelId="{A6485E83-E237-41AF-B84F-06EC61699496}" type="pres">
      <dgm:prSet presAssocID="{0BEB512F-8112-4A21-AE29-4A8286377DBA}" presName="spaceB" presStyleCnt="0"/>
      <dgm:spPr/>
    </dgm:pt>
    <dgm:pt modelId="{2C5A02AB-B6A4-4CF9-9A37-5A173549F790}" type="pres">
      <dgm:prSet presAssocID="{49ADDE18-EE56-470E-9C92-A3494FA4E0AB}" presName="space" presStyleCnt="0"/>
      <dgm:spPr/>
    </dgm:pt>
    <dgm:pt modelId="{A741E3BB-C4BA-4369-A1BA-BE2F68495456}" type="pres">
      <dgm:prSet presAssocID="{A153DF73-403F-46FF-B587-3C1D26102E45}" presName="compositeA" presStyleCnt="0"/>
      <dgm:spPr/>
    </dgm:pt>
    <dgm:pt modelId="{11728DDD-D47E-4B6F-B405-182419E44690}" type="pres">
      <dgm:prSet presAssocID="{A153DF73-403F-46FF-B587-3C1D26102E45}" presName="textA" presStyleLbl="revTx" presStyleIdx="4" presStyleCnt="6">
        <dgm:presLayoutVars>
          <dgm:bulletEnabled val="1"/>
        </dgm:presLayoutVars>
      </dgm:prSet>
      <dgm:spPr/>
    </dgm:pt>
    <dgm:pt modelId="{7C528DE1-5457-4C05-A201-C00ACD749C36}" type="pres">
      <dgm:prSet presAssocID="{A153DF73-403F-46FF-B587-3C1D26102E45}" presName="circleA" presStyleLbl="node1" presStyleIdx="4" presStyleCnt="6"/>
      <dgm:spPr/>
    </dgm:pt>
    <dgm:pt modelId="{4571305F-F346-4546-8FAE-BBBCD7F4BD8E}" type="pres">
      <dgm:prSet presAssocID="{A153DF73-403F-46FF-B587-3C1D26102E45}" presName="spaceA" presStyleCnt="0"/>
      <dgm:spPr/>
    </dgm:pt>
    <dgm:pt modelId="{892F5BF7-4D87-42F2-A4BA-F30A00C1A719}" type="pres">
      <dgm:prSet presAssocID="{67F9A9A1-4196-4972-AD4C-E9106BF50986}" presName="space" presStyleCnt="0"/>
      <dgm:spPr/>
    </dgm:pt>
    <dgm:pt modelId="{FDD57C7E-F59D-41AD-A127-8FF5F4776AD0}" type="pres">
      <dgm:prSet presAssocID="{601E0D78-C333-4746-91A6-3429B4E8B88A}" presName="compositeB" presStyleCnt="0"/>
      <dgm:spPr/>
    </dgm:pt>
    <dgm:pt modelId="{9674E4C0-C8E6-4D9C-BFB4-9FDF979F96FF}" type="pres">
      <dgm:prSet presAssocID="{601E0D78-C333-4746-91A6-3429B4E8B88A}" presName="textB" presStyleLbl="revTx" presStyleIdx="5" presStyleCnt="6">
        <dgm:presLayoutVars>
          <dgm:bulletEnabled val="1"/>
        </dgm:presLayoutVars>
      </dgm:prSet>
      <dgm:spPr/>
    </dgm:pt>
    <dgm:pt modelId="{CC044329-444D-42B0-86D6-6B9F9A809D8B}" type="pres">
      <dgm:prSet presAssocID="{601E0D78-C333-4746-91A6-3429B4E8B88A}" presName="circleB" presStyleLbl="node1" presStyleIdx="5" presStyleCnt="6"/>
      <dgm:spPr/>
    </dgm:pt>
    <dgm:pt modelId="{88400943-D97E-47A6-AB7C-53BF11CB7F2F}" type="pres">
      <dgm:prSet presAssocID="{601E0D78-C333-4746-91A6-3429B4E8B88A}" presName="spaceB" presStyleCnt="0"/>
      <dgm:spPr/>
    </dgm:pt>
  </dgm:ptLst>
  <dgm:cxnLst>
    <dgm:cxn modelId="{D1E6E705-A438-4E05-B9A2-C255694EA805}" type="presOf" srcId="{B7E5DFDD-274D-4759-B9F2-E6DA7912F43F}" destId="{6BE58BB6-18CF-4A01-A6B4-C51F6A4A35F4}" srcOrd="0" destOrd="0" presId="urn:microsoft.com/office/officeart/2005/8/layout/hProcess11"/>
    <dgm:cxn modelId="{3853231F-9939-4F59-A60C-1C0C1C5BF3E1}" type="presOf" srcId="{601E0D78-C333-4746-91A6-3429B4E8B88A}" destId="{9674E4C0-C8E6-4D9C-BFB4-9FDF979F96FF}" srcOrd="0" destOrd="0" presId="urn:microsoft.com/office/officeart/2005/8/layout/hProcess11"/>
    <dgm:cxn modelId="{69506C23-152C-4AE9-A0EA-2A95F137879E}" srcId="{C7372CEE-7365-4DED-81D1-F094B4E7CBFC}" destId="{E88108EB-0FE1-424F-90E9-D76B22B5842B}" srcOrd="1" destOrd="0" parTransId="{DF4A89B1-D610-4D66-B4B1-88FBF973F587}" sibTransId="{78C5A35D-FED8-4E39-8A83-BEB18619B996}"/>
    <dgm:cxn modelId="{116E0332-07BF-4B61-A068-BD2283082F72}" srcId="{C7372CEE-7365-4DED-81D1-F094B4E7CBFC}" destId="{B7E5DFDD-274D-4759-B9F2-E6DA7912F43F}" srcOrd="0" destOrd="0" parTransId="{51B42074-D7D9-4DBE-B1DD-382089D4BDE4}" sibTransId="{7E3D1435-9DC6-47EE-A8C6-42B76E7885E3}"/>
    <dgm:cxn modelId="{52998338-C747-4BAB-A60D-9099882225B6}" srcId="{C7372CEE-7365-4DED-81D1-F094B4E7CBFC}" destId="{601E0D78-C333-4746-91A6-3429B4E8B88A}" srcOrd="5" destOrd="0" parTransId="{D8ED1AB6-DE1E-45D7-9373-0CC8D53E32F8}" sibTransId="{4E355196-BA3E-40C5-9BDD-6C1026C49907}"/>
    <dgm:cxn modelId="{91C09A4A-C0DF-4A95-8663-FF95CEA6575B}" type="presOf" srcId="{C7372CEE-7365-4DED-81D1-F094B4E7CBFC}" destId="{7585C629-CBDD-4886-B7CD-E031CC1FC359}" srcOrd="0" destOrd="0" presId="urn:microsoft.com/office/officeart/2005/8/layout/hProcess11"/>
    <dgm:cxn modelId="{6971937F-16F8-461D-B856-4FF8EC3432E2}" type="presOf" srcId="{FE7EC962-D561-45B8-A0AB-FDC08EC9721E}" destId="{297D9458-C5B5-4E76-96B5-B7FBC8F432C7}" srcOrd="0" destOrd="0" presId="urn:microsoft.com/office/officeart/2005/8/layout/hProcess11"/>
    <dgm:cxn modelId="{4B659782-16D4-45BF-9537-EF4538ACB9CA}" srcId="{C7372CEE-7365-4DED-81D1-F094B4E7CBFC}" destId="{A153DF73-403F-46FF-B587-3C1D26102E45}" srcOrd="4" destOrd="0" parTransId="{030728A2-CD52-4EEC-AD32-41E95B742171}" sibTransId="{67F9A9A1-4196-4972-AD4C-E9106BF50986}"/>
    <dgm:cxn modelId="{7A889993-39B1-4572-9A18-EC751E9ABD5B}" type="presOf" srcId="{0BEB512F-8112-4A21-AE29-4A8286377DBA}" destId="{53C886AA-6C10-4E39-AA9E-4E70FD9C653B}" srcOrd="0" destOrd="0" presId="urn:microsoft.com/office/officeart/2005/8/layout/hProcess11"/>
    <dgm:cxn modelId="{B2055AA3-6F22-4E59-AAE7-56BA31B3A251}" srcId="{C7372CEE-7365-4DED-81D1-F094B4E7CBFC}" destId="{0BEB512F-8112-4A21-AE29-4A8286377DBA}" srcOrd="3" destOrd="0" parTransId="{DDB52C59-4260-4DCC-AA8E-BF333F41E788}" sibTransId="{49ADDE18-EE56-470E-9C92-A3494FA4E0AB}"/>
    <dgm:cxn modelId="{B088E5B3-8801-48BB-A5E4-7A04D09DF6A0}" srcId="{C7372CEE-7365-4DED-81D1-F094B4E7CBFC}" destId="{FE7EC962-D561-45B8-A0AB-FDC08EC9721E}" srcOrd="2" destOrd="0" parTransId="{F5E4C65D-0D94-4976-8714-E710667399A9}" sibTransId="{3983C681-A135-4092-BB68-6DE43E318FFD}"/>
    <dgm:cxn modelId="{E5B047BD-C40C-448B-8A9E-64FBEABA3B9E}" type="presOf" srcId="{A153DF73-403F-46FF-B587-3C1D26102E45}" destId="{11728DDD-D47E-4B6F-B405-182419E44690}" srcOrd="0" destOrd="0" presId="urn:microsoft.com/office/officeart/2005/8/layout/hProcess11"/>
    <dgm:cxn modelId="{53A696D3-DC90-4ED6-94DA-12A69A2CC40E}" type="presOf" srcId="{E88108EB-0FE1-424F-90E9-D76B22B5842B}" destId="{2C5CAA80-DDE8-44E4-BB0F-0BFC8FFD070C}" srcOrd="0" destOrd="0" presId="urn:microsoft.com/office/officeart/2005/8/layout/hProcess11"/>
    <dgm:cxn modelId="{2D57AA22-FB7F-49F9-AD83-A4D336D383B8}" type="presParOf" srcId="{7585C629-CBDD-4886-B7CD-E031CC1FC359}" destId="{5F8E845F-A3C8-43A6-B927-65310834765D}" srcOrd="0" destOrd="0" presId="urn:microsoft.com/office/officeart/2005/8/layout/hProcess11"/>
    <dgm:cxn modelId="{D2B1039F-EC01-4BC3-A214-093B3589F8F1}" type="presParOf" srcId="{7585C629-CBDD-4886-B7CD-E031CC1FC359}" destId="{4F7D16C9-9027-4DCE-AC65-2DD2E68977C2}" srcOrd="1" destOrd="0" presId="urn:microsoft.com/office/officeart/2005/8/layout/hProcess11"/>
    <dgm:cxn modelId="{2B17C8CB-63B1-4DD9-B60B-C4DB3C25C641}" type="presParOf" srcId="{4F7D16C9-9027-4DCE-AC65-2DD2E68977C2}" destId="{993D1757-9141-4B32-BCFC-328E5E1BF242}" srcOrd="0" destOrd="0" presId="urn:microsoft.com/office/officeart/2005/8/layout/hProcess11"/>
    <dgm:cxn modelId="{76DEEF1D-685A-4272-AA6A-6C0CE751E389}" type="presParOf" srcId="{993D1757-9141-4B32-BCFC-328E5E1BF242}" destId="{6BE58BB6-18CF-4A01-A6B4-C51F6A4A35F4}" srcOrd="0" destOrd="0" presId="urn:microsoft.com/office/officeart/2005/8/layout/hProcess11"/>
    <dgm:cxn modelId="{3AC4CB68-9FA5-4FBA-AAED-E2223B20AFCB}" type="presParOf" srcId="{993D1757-9141-4B32-BCFC-328E5E1BF242}" destId="{14ECF204-BA23-46BE-B23E-1C43DA52EB7B}" srcOrd="1" destOrd="0" presId="urn:microsoft.com/office/officeart/2005/8/layout/hProcess11"/>
    <dgm:cxn modelId="{EEB57395-9EE6-43A8-A0C4-40A59685DCC5}" type="presParOf" srcId="{993D1757-9141-4B32-BCFC-328E5E1BF242}" destId="{80E2924D-C869-4439-AA73-425176EC2C3C}" srcOrd="2" destOrd="0" presId="urn:microsoft.com/office/officeart/2005/8/layout/hProcess11"/>
    <dgm:cxn modelId="{B04E4E21-C467-4CCC-BB4E-021DB6B9E339}" type="presParOf" srcId="{4F7D16C9-9027-4DCE-AC65-2DD2E68977C2}" destId="{6080DC09-C636-4BFE-B085-D2466014361A}" srcOrd="1" destOrd="0" presId="urn:microsoft.com/office/officeart/2005/8/layout/hProcess11"/>
    <dgm:cxn modelId="{A52B8FC7-1ECF-4AEA-B256-269C668CA55E}" type="presParOf" srcId="{4F7D16C9-9027-4DCE-AC65-2DD2E68977C2}" destId="{5A01322E-7E6A-42B6-9EBC-30F1C9A023E2}" srcOrd="2" destOrd="0" presId="urn:microsoft.com/office/officeart/2005/8/layout/hProcess11"/>
    <dgm:cxn modelId="{11637B04-3EB2-49E2-B1D3-9CB0BFBEBBA2}" type="presParOf" srcId="{5A01322E-7E6A-42B6-9EBC-30F1C9A023E2}" destId="{2C5CAA80-DDE8-44E4-BB0F-0BFC8FFD070C}" srcOrd="0" destOrd="0" presId="urn:microsoft.com/office/officeart/2005/8/layout/hProcess11"/>
    <dgm:cxn modelId="{0C4C92A3-91E9-475F-BBCB-BF2E8EEF943A}" type="presParOf" srcId="{5A01322E-7E6A-42B6-9EBC-30F1C9A023E2}" destId="{EFF7B539-5510-4BC7-A054-2AD6DBF3C8B1}" srcOrd="1" destOrd="0" presId="urn:microsoft.com/office/officeart/2005/8/layout/hProcess11"/>
    <dgm:cxn modelId="{66AC805B-557F-4395-B20A-20A6CFD78274}" type="presParOf" srcId="{5A01322E-7E6A-42B6-9EBC-30F1C9A023E2}" destId="{4CA9D8C4-88C9-4696-B4DC-9D3CDF8DC931}" srcOrd="2" destOrd="0" presId="urn:microsoft.com/office/officeart/2005/8/layout/hProcess11"/>
    <dgm:cxn modelId="{BD2D938D-7405-4930-B25E-28C7C4674F6D}" type="presParOf" srcId="{4F7D16C9-9027-4DCE-AC65-2DD2E68977C2}" destId="{981C2C26-0242-406C-99B3-5E738FDFA704}" srcOrd="3" destOrd="0" presId="urn:microsoft.com/office/officeart/2005/8/layout/hProcess11"/>
    <dgm:cxn modelId="{C595F68C-321B-43BD-A39A-ED6AD3282EEF}" type="presParOf" srcId="{4F7D16C9-9027-4DCE-AC65-2DD2E68977C2}" destId="{B4589771-3B4E-400D-8C0D-3669914CBBCE}" srcOrd="4" destOrd="0" presId="urn:microsoft.com/office/officeart/2005/8/layout/hProcess11"/>
    <dgm:cxn modelId="{1A14619C-6840-46CA-BAC2-2BB32B1EC614}" type="presParOf" srcId="{B4589771-3B4E-400D-8C0D-3669914CBBCE}" destId="{297D9458-C5B5-4E76-96B5-B7FBC8F432C7}" srcOrd="0" destOrd="0" presId="urn:microsoft.com/office/officeart/2005/8/layout/hProcess11"/>
    <dgm:cxn modelId="{517C5EEE-5909-4EDF-B5CE-4E88C02BD1D3}" type="presParOf" srcId="{B4589771-3B4E-400D-8C0D-3669914CBBCE}" destId="{86CC73CC-55C0-40B3-9E85-2BDA614DB4BE}" srcOrd="1" destOrd="0" presId="urn:microsoft.com/office/officeart/2005/8/layout/hProcess11"/>
    <dgm:cxn modelId="{E00F4A90-BBBE-4935-BAE5-5B0D2826BE1C}" type="presParOf" srcId="{B4589771-3B4E-400D-8C0D-3669914CBBCE}" destId="{E5CE19C4-769D-4637-B64A-9CC0918162B3}" srcOrd="2" destOrd="0" presId="urn:microsoft.com/office/officeart/2005/8/layout/hProcess11"/>
    <dgm:cxn modelId="{18838FF3-C5E1-483D-83D8-AE838CCFA8E9}" type="presParOf" srcId="{4F7D16C9-9027-4DCE-AC65-2DD2E68977C2}" destId="{E8EC726C-4970-44A8-91A8-2F3A20CBD31B}" srcOrd="5" destOrd="0" presId="urn:microsoft.com/office/officeart/2005/8/layout/hProcess11"/>
    <dgm:cxn modelId="{1C306855-9A1F-4F00-B633-CBD213C1AF41}" type="presParOf" srcId="{4F7D16C9-9027-4DCE-AC65-2DD2E68977C2}" destId="{B40AB5E1-FB3E-493A-9D45-0B0AEC382BFB}" srcOrd="6" destOrd="0" presId="urn:microsoft.com/office/officeart/2005/8/layout/hProcess11"/>
    <dgm:cxn modelId="{F57D7FEB-073B-488E-9ABB-716BDD4CCC64}" type="presParOf" srcId="{B40AB5E1-FB3E-493A-9D45-0B0AEC382BFB}" destId="{53C886AA-6C10-4E39-AA9E-4E70FD9C653B}" srcOrd="0" destOrd="0" presId="urn:microsoft.com/office/officeart/2005/8/layout/hProcess11"/>
    <dgm:cxn modelId="{49D94657-7040-447D-B8B4-F0EEFDC2E385}" type="presParOf" srcId="{B40AB5E1-FB3E-493A-9D45-0B0AEC382BFB}" destId="{E5538BA2-D511-41EF-9882-47C1E348DC0E}" srcOrd="1" destOrd="0" presId="urn:microsoft.com/office/officeart/2005/8/layout/hProcess11"/>
    <dgm:cxn modelId="{493F200E-F7FE-4734-8AEC-15DC8798E100}" type="presParOf" srcId="{B40AB5E1-FB3E-493A-9D45-0B0AEC382BFB}" destId="{A6485E83-E237-41AF-B84F-06EC61699496}" srcOrd="2" destOrd="0" presId="urn:microsoft.com/office/officeart/2005/8/layout/hProcess11"/>
    <dgm:cxn modelId="{DCA0D6C9-2ACA-452F-8217-C1B9EC72EA7C}" type="presParOf" srcId="{4F7D16C9-9027-4DCE-AC65-2DD2E68977C2}" destId="{2C5A02AB-B6A4-4CF9-9A37-5A173549F790}" srcOrd="7" destOrd="0" presId="urn:microsoft.com/office/officeart/2005/8/layout/hProcess11"/>
    <dgm:cxn modelId="{8F3B1F3F-2821-41D6-A1FA-9E59FFC9AA33}" type="presParOf" srcId="{4F7D16C9-9027-4DCE-AC65-2DD2E68977C2}" destId="{A741E3BB-C4BA-4369-A1BA-BE2F68495456}" srcOrd="8" destOrd="0" presId="urn:microsoft.com/office/officeart/2005/8/layout/hProcess11"/>
    <dgm:cxn modelId="{851C7F93-1151-4EAC-9A9E-F338CD997453}" type="presParOf" srcId="{A741E3BB-C4BA-4369-A1BA-BE2F68495456}" destId="{11728DDD-D47E-4B6F-B405-182419E44690}" srcOrd="0" destOrd="0" presId="urn:microsoft.com/office/officeart/2005/8/layout/hProcess11"/>
    <dgm:cxn modelId="{AD7E4C0A-A9CD-41B7-B290-013D14CA82CF}" type="presParOf" srcId="{A741E3BB-C4BA-4369-A1BA-BE2F68495456}" destId="{7C528DE1-5457-4C05-A201-C00ACD749C36}" srcOrd="1" destOrd="0" presId="urn:microsoft.com/office/officeart/2005/8/layout/hProcess11"/>
    <dgm:cxn modelId="{77C466B0-13B6-49A3-BC9E-8CF8C6D034EF}" type="presParOf" srcId="{A741E3BB-C4BA-4369-A1BA-BE2F68495456}" destId="{4571305F-F346-4546-8FAE-BBBCD7F4BD8E}" srcOrd="2" destOrd="0" presId="urn:microsoft.com/office/officeart/2005/8/layout/hProcess11"/>
    <dgm:cxn modelId="{2F34EE16-630D-4FAF-99A4-981A7F6D94D4}" type="presParOf" srcId="{4F7D16C9-9027-4DCE-AC65-2DD2E68977C2}" destId="{892F5BF7-4D87-42F2-A4BA-F30A00C1A719}" srcOrd="9" destOrd="0" presId="urn:microsoft.com/office/officeart/2005/8/layout/hProcess11"/>
    <dgm:cxn modelId="{C92B63AC-6A8A-43BC-97C8-1AB9CFA99407}" type="presParOf" srcId="{4F7D16C9-9027-4DCE-AC65-2DD2E68977C2}" destId="{FDD57C7E-F59D-41AD-A127-8FF5F4776AD0}" srcOrd="10" destOrd="0" presId="urn:microsoft.com/office/officeart/2005/8/layout/hProcess11"/>
    <dgm:cxn modelId="{60E1A68A-7124-43C2-9976-A5F359A437B2}" type="presParOf" srcId="{FDD57C7E-F59D-41AD-A127-8FF5F4776AD0}" destId="{9674E4C0-C8E6-4D9C-BFB4-9FDF979F96FF}" srcOrd="0" destOrd="0" presId="urn:microsoft.com/office/officeart/2005/8/layout/hProcess11"/>
    <dgm:cxn modelId="{CE613E7D-9C1C-4C1B-B69F-01B4A2C746E5}" type="presParOf" srcId="{FDD57C7E-F59D-41AD-A127-8FF5F4776AD0}" destId="{CC044329-444D-42B0-86D6-6B9F9A809D8B}" srcOrd="1" destOrd="0" presId="urn:microsoft.com/office/officeart/2005/8/layout/hProcess11"/>
    <dgm:cxn modelId="{821259C3-C3F2-4FBD-A1AD-C40B3293CAD2}" type="presParOf" srcId="{FDD57C7E-F59D-41AD-A127-8FF5F4776AD0}" destId="{88400943-D97E-47A6-AB7C-53BF11CB7F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3920E4-43F1-4E5C-AAA5-4D95AD8819E4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26BB7C-1EA3-447F-A5E8-E4CC47248CBD}">
      <dgm:prSet/>
      <dgm:spPr/>
      <dgm:t>
        <a:bodyPr/>
        <a:lstStyle/>
        <a:p>
          <a:r>
            <a:rPr lang="ko-KR" dirty="0"/>
            <a:t>개념 및 키워드 입력</a:t>
          </a:r>
          <a:endParaRPr lang="en-US" dirty="0"/>
        </a:p>
      </dgm:t>
    </dgm:pt>
    <dgm:pt modelId="{8A48B592-49EE-4509-8398-ACBFFED9169F}" type="parTrans" cxnId="{6B190C0F-5499-42F3-876E-93764187692B}">
      <dgm:prSet/>
      <dgm:spPr/>
      <dgm:t>
        <a:bodyPr/>
        <a:lstStyle/>
        <a:p>
          <a:endParaRPr lang="en-US"/>
        </a:p>
      </dgm:t>
    </dgm:pt>
    <dgm:pt modelId="{0246C47A-0732-4570-B238-2434B7903D94}" type="sibTrans" cxnId="{6B190C0F-5499-42F3-876E-93764187692B}">
      <dgm:prSet/>
      <dgm:spPr/>
      <dgm:t>
        <a:bodyPr/>
        <a:lstStyle/>
        <a:p>
          <a:endParaRPr lang="en-US"/>
        </a:p>
      </dgm:t>
    </dgm:pt>
    <dgm:pt modelId="{06EB9E1F-03BB-4778-A68E-7ECFB8880486}">
      <dgm:prSet/>
      <dgm:spPr/>
      <dgm:t>
        <a:bodyPr/>
        <a:lstStyle/>
        <a:p>
          <a:r>
            <a:rPr lang="ko-KR" dirty="0"/>
            <a:t>예</a:t>
          </a:r>
          <a:r>
            <a:rPr lang="en-US" dirty="0"/>
            <a:t>) </a:t>
          </a:r>
          <a:r>
            <a:rPr lang="ko-KR" dirty="0"/>
            <a:t>교육 행정 개선</a:t>
          </a:r>
          <a:r>
            <a:rPr lang="en-US" dirty="0"/>
            <a:t>, </a:t>
          </a:r>
          <a:r>
            <a:rPr lang="ko-KR" dirty="0"/>
            <a:t>학생 만족도 분석</a:t>
          </a:r>
          <a:r>
            <a:rPr lang="en-US" dirty="0"/>
            <a:t>, </a:t>
          </a:r>
          <a:r>
            <a:rPr lang="ko-KR" dirty="0"/>
            <a:t>상담 서비스 강화</a:t>
          </a:r>
          <a:r>
            <a:rPr lang="en-US" dirty="0"/>
            <a:t>, </a:t>
          </a:r>
          <a:r>
            <a:rPr lang="ko-KR" dirty="0"/>
            <a:t>취업 지원 확대</a:t>
          </a:r>
          <a:endParaRPr lang="en-US" dirty="0"/>
        </a:p>
      </dgm:t>
    </dgm:pt>
    <dgm:pt modelId="{5F6E31D8-6315-40E8-97EA-83EA8F697789}" type="parTrans" cxnId="{FEC42165-0919-4BF5-BAB6-28F5E4D5DA4B}">
      <dgm:prSet/>
      <dgm:spPr/>
      <dgm:t>
        <a:bodyPr/>
        <a:lstStyle/>
        <a:p>
          <a:endParaRPr lang="en-US"/>
        </a:p>
      </dgm:t>
    </dgm:pt>
    <dgm:pt modelId="{1B0B3DF7-CE4E-4F42-B575-B0373C1D8FF7}" type="sibTrans" cxnId="{FEC42165-0919-4BF5-BAB6-28F5E4D5DA4B}">
      <dgm:prSet/>
      <dgm:spPr/>
      <dgm:t>
        <a:bodyPr/>
        <a:lstStyle/>
        <a:p>
          <a:endParaRPr lang="en-US"/>
        </a:p>
      </dgm:t>
    </dgm:pt>
    <dgm:pt modelId="{34F28934-EB71-470E-B8E2-14890CD35AFF}">
      <dgm:prSet/>
      <dgm:spPr/>
      <dgm:t>
        <a:bodyPr/>
        <a:lstStyle/>
        <a:p>
          <a:r>
            <a:rPr lang="ko-KR" dirty="0"/>
            <a:t>자동 관계도 생성</a:t>
          </a:r>
          <a:endParaRPr lang="en-US" dirty="0"/>
        </a:p>
      </dgm:t>
    </dgm:pt>
    <dgm:pt modelId="{CC2C8944-F9FC-478F-9B63-2B9B5AAD8286}" type="parTrans" cxnId="{CC7AF7DF-1B7C-4ACC-BAB7-6BF1391FC002}">
      <dgm:prSet/>
      <dgm:spPr/>
      <dgm:t>
        <a:bodyPr/>
        <a:lstStyle/>
        <a:p>
          <a:endParaRPr lang="en-US"/>
        </a:p>
      </dgm:t>
    </dgm:pt>
    <dgm:pt modelId="{41DCC6EF-397C-4E3E-9923-89FFA7F6702A}" type="sibTrans" cxnId="{CC7AF7DF-1B7C-4ACC-BAB7-6BF1391FC002}">
      <dgm:prSet/>
      <dgm:spPr/>
      <dgm:t>
        <a:bodyPr/>
        <a:lstStyle/>
        <a:p>
          <a:endParaRPr lang="en-US"/>
        </a:p>
      </dgm:t>
    </dgm:pt>
    <dgm:pt modelId="{EB1C2A4C-47A1-4523-97D2-CA0DF876067E}">
      <dgm:prSet/>
      <dgm:spPr/>
      <dgm:t>
        <a:bodyPr/>
        <a:lstStyle/>
        <a:p>
          <a:r>
            <a:rPr lang="en-US"/>
            <a:t>Napkin</a:t>
          </a:r>
          <a:r>
            <a:rPr lang="ko-KR"/>
            <a:t>이 입력된 키워드를 자동으로 연결하여 트리형</a:t>
          </a:r>
          <a:r>
            <a:rPr lang="en-US"/>
            <a:t>/</a:t>
          </a:r>
          <a:r>
            <a:rPr lang="ko-KR"/>
            <a:t>네트워크형 구조 제안</a:t>
          </a:r>
          <a:endParaRPr lang="en-US"/>
        </a:p>
      </dgm:t>
    </dgm:pt>
    <dgm:pt modelId="{ADFD1679-41BA-4737-A41A-F065A85B9B9A}" type="parTrans" cxnId="{11DF2265-7AEE-4DE5-96FD-D3C1C49B7563}">
      <dgm:prSet/>
      <dgm:spPr/>
      <dgm:t>
        <a:bodyPr/>
        <a:lstStyle/>
        <a:p>
          <a:endParaRPr lang="en-US"/>
        </a:p>
      </dgm:t>
    </dgm:pt>
    <dgm:pt modelId="{D8FDADF7-A252-457A-B449-0017AA87DB19}" type="sibTrans" cxnId="{11DF2265-7AEE-4DE5-96FD-D3C1C49B7563}">
      <dgm:prSet/>
      <dgm:spPr/>
      <dgm:t>
        <a:bodyPr/>
        <a:lstStyle/>
        <a:p>
          <a:endParaRPr lang="en-US"/>
        </a:p>
      </dgm:t>
    </dgm:pt>
    <dgm:pt modelId="{4724FC66-871C-4AE1-BDFA-8B1109810EE8}">
      <dgm:prSet/>
      <dgm:spPr/>
      <dgm:t>
        <a:bodyPr/>
        <a:lstStyle/>
        <a:p>
          <a:r>
            <a:rPr lang="ko-KR"/>
            <a:t>관련성 높은 개념을 </a:t>
          </a:r>
          <a:r>
            <a:rPr lang="en-US"/>
            <a:t>AI</a:t>
          </a:r>
          <a:r>
            <a:rPr lang="ko-KR"/>
            <a:t>가 제안 </a:t>
          </a:r>
          <a:r>
            <a:rPr lang="en-US"/>
            <a:t>(</a:t>
          </a:r>
          <a:r>
            <a:rPr lang="ko-KR"/>
            <a:t>연관 노트</a:t>
          </a:r>
          <a:r>
            <a:rPr lang="en-US"/>
            <a:t>, </a:t>
          </a:r>
          <a:r>
            <a:rPr lang="ko-KR"/>
            <a:t>추가 링크 등</a:t>
          </a:r>
          <a:r>
            <a:rPr lang="en-US"/>
            <a:t>)</a:t>
          </a:r>
        </a:p>
      </dgm:t>
    </dgm:pt>
    <dgm:pt modelId="{64BAF80A-3BA6-4832-A3F8-8890D76AB8EE}" type="parTrans" cxnId="{AAD58D51-4B6D-402A-BBE3-009096796548}">
      <dgm:prSet/>
      <dgm:spPr/>
      <dgm:t>
        <a:bodyPr/>
        <a:lstStyle/>
        <a:p>
          <a:endParaRPr lang="en-US"/>
        </a:p>
      </dgm:t>
    </dgm:pt>
    <dgm:pt modelId="{B862F074-CAC7-41D5-AE3F-D6EE77D43394}" type="sibTrans" cxnId="{AAD58D51-4B6D-402A-BBE3-009096796548}">
      <dgm:prSet/>
      <dgm:spPr/>
      <dgm:t>
        <a:bodyPr/>
        <a:lstStyle/>
        <a:p>
          <a:endParaRPr lang="en-US"/>
        </a:p>
      </dgm:t>
    </dgm:pt>
    <dgm:pt modelId="{FEB955B0-AF70-45B7-A68A-7E7760A05442}">
      <dgm:prSet/>
      <dgm:spPr/>
      <dgm:t>
        <a:bodyPr/>
        <a:lstStyle/>
        <a:p>
          <a:r>
            <a:rPr lang="ko-KR" dirty="0"/>
            <a:t>편집 및 상세화</a:t>
          </a:r>
          <a:endParaRPr lang="en-US" dirty="0"/>
        </a:p>
      </dgm:t>
    </dgm:pt>
    <dgm:pt modelId="{EC71CAE9-769B-4B3B-8F1D-6EF361F05447}" type="parTrans" cxnId="{30169DD5-F68B-4EF8-92FB-EAB143323579}">
      <dgm:prSet/>
      <dgm:spPr/>
      <dgm:t>
        <a:bodyPr/>
        <a:lstStyle/>
        <a:p>
          <a:endParaRPr lang="en-US"/>
        </a:p>
      </dgm:t>
    </dgm:pt>
    <dgm:pt modelId="{1C7A8E93-7776-4BF1-B2A6-D660046A36EF}" type="sibTrans" cxnId="{30169DD5-F68B-4EF8-92FB-EAB143323579}">
      <dgm:prSet/>
      <dgm:spPr/>
      <dgm:t>
        <a:bodyPr/>
        <a:lstStyle/>
        <a:p>
          <a:endParaRPr lang="en-US"/>
        </a:p>
      </dgm:t>
    </dgm:pt>
    <dgm:pt modelId="{40D905A5-95E8-4751-B90F-D864E3EFAF50}">
      <dgm:prSet/>
      <dgm:spPr/>
      <dgm:t>
        <a:bodyPr/>
        <a:lstStyle/>
        <a:p>
          <a:r>
            <a:rPr lang="ko-KR" dirty="0" err="1"/>
            <a:t>관계선</a:t>
          </a:r>
          <a:r>
            <a:rPr lang="ko-KR" dirty="0"/>
            <a:t> 수정</a:t>
          </a:r>
          <a:r>
            <a:rPr lang="en-US" dirty="0"/>
            <a:t>, </a:t>
          </a:r>
          <a:r>
            <a:rPr lang="ko-KR" dirty="0"/>
            <a:t>추가 코멘트 작성</a:t>
          </a:r>
          <a:endParaRPr lang="en-US" dirty="0"/>
        </a:p>
      </dgm:t>
    </dgm:pt>
    <dgm:pt modelId="{E3DF0867-C3F5-4127-A529-883AD08FCAF5}" type="parTrans" cxnId="{495496A4-4B79-4905-9804-FFCE217E3CA3}">
      <dgm:prSet/>
      <dgm:spPr/>
      <dgm:t>
        <a:bodyPr/>
        <a:lstStyle/>
        <a:p>
          <a:endParaRPr lang="en-US"/>
        </a:p>
      </dgm:t>
    </dgm:pt>
    <dgm:pt modelId="{6F4555A0-D224-4D42-B6C1-337AEB177782}" type="sibTrans" cxnId="{495496A4-4B79-4905-9804-FFCE217E3CA3}">
      <dgm:prSet/>
      <dgm:spPr/>
      <dgm:t>
        <a:bodyPr/>
        <a:lstStyle/>
        <a:p>
          <a:endParaRPr lang="en-US"/>
        </a:p>
      </dgm:t>
    </dgm:pt>
    <dgm:pt modelId="{022161B8-FE43-4F67-AE92-294A8F11190E}">
      <dgm:prSet/>
      <dgm:spPr/>
      <dgm:t>
        <a:bodyPr/>
        <a:lstStyle/>
        <a:p>
          <a:r>
            <a:rPr lang="ko-KR" dirty="0"/>
            <a:t>외부 문서 </a:t>
          </a:r>
          <a:r>
            <a:rPr lang="en-US" dirty="0"/>
            <a:t>(</a:t>
          </a:r>
          <a:r>
            <a:rPr lang="ko-KR" dirty="0"/>
            <a:t>예</a:t>
          </a:r>
          <a:r>
            <a:rPr lang="en-US" dirty="0"/>
            <a:t>: PDF </a:t>
          </a:r>
          <a:r>
            <a:rPr lang="ko-KR" dirty="0"/>
            <a:t>보고서</a:t>
          </a:r>
          <a:r>
            <a:rPr lang="en-US" dirty="0"/>
            <a:t>, AI </a:t>
          </a:r>
          <a:r>
            <a:rPr lang="ko-KR" dirty="0"/>
            <a:t>분석 요약</a:t>
          </a:r>
          <a:r>
            <a:rPr lang="en-US" dirty="0"/>
            <a:t>)</a:t>
          </a:r>
          <a:r>
            <a:rPr lang="ko-KR" dirty="0"/>
            <a:t>와 링크</a:t>
          </a:r>
          <a:endParaRPr lang="en-US" dirty="0"/>
        </a:p>
      </dgm:t>
    </dgm:pt>
    <dgm:pt modelId="{5A9B9502-E372-4316-AC80-02AE3D04044A}" type="parTrans" cxnId="{C3E50122-DD9B-40A3-BECD-DA50FC4CEC02}">
      <dgm:prSet/>
      <dgm:spPr/>
      <dgm:t>
        <a:bodyPr/>
        <a:lstStyle/>
        <a:p>
          <a:endParaRPr lang="en-US"/>
        </a:p>
      </dgm:t>
    </dgm:pt>
    <dgm:pt modelId="{FB45849F-684C-49AF-9E00-CD2F240972AB}" type="sibTrans" cxnId="{C3E50122-DD9B-40A3-BECD-DA50FC4CEC02}">
      <dgm:prSet/>
      <dgm:spPr/>
      <dgm:t>
        <a:bodyPr/>
        <a:lstStyle/>
        <a:p>
          <a:endParaRPr lang="en-US"/>
        </a:p>
      </dgm:t>
    </dgm:pt>
    <dgm:pt modelId="{05C9840E-E7CB-4D09-BCB6-20C65429593C}" type="pres">
      <dgm:prSet presAssocID="{DD3920E4-43F1-4E5C-AAA5-4D95AD8819E4}" presName="Name0" presStyleCnt="0">
        <dgm:presLayoutVars>
          <dgm:dir/>
          <dgm:animLvl val="lvl"/>
          <dgm:resizeHandles val="exact"/>
        </dgm:presLayoutVars>
      </dgm:prSet>
      <dgm:spPr/>
    </dgm:pt>
    <dgm:pt modelId="{77A6EB04-A803-4F04-B897-285488479103}" type="pres">
      <dgm:prSet presAssocID="{DD3920E4-43F1-4E5C-AAA5-4D95AD8819E4}" presName="tSp" presStyleCnt="0"/>
      <dgm:spPr/>
    </dgm:pt>
    <dgm:pt modelId="{416093E6-DA25-48FE-8538-C24D905A5910}" type="pres">
      <dgm:prSet presAssocID="{DD3920E4-43F1-4E5C-AAA5-4D95AD8819E4}" presName="bSp" presStyleCnt="0"/>
      <dgm:spPr/>
    </dgm:pt>
    <dgm:pt modelId="{06CB5BBC-C68C-45BF-9A1E-0084870C63E5}" type="pres">
      <dgm:prSet presAssocID="{DD3920E4-43F1-4E5C-AAA5-4D95AD8819E4}" presName="process" presStyleCnt="0"/>
      <dgm:spPr/>
    </dgm:pt>
    <dgm:pt modelId="{2E353C2D-72B5-474E-BFD4-CCD48041CC35}" type="pres">
      <dgm:prSet presAssocID="{7926BB7C-1EA3-447F-A5E8-E4CC47248CBD}" presName="composite1" presStyleCnt="0"/>
      <dgm:spPr/>
    </dgm:pt>
    <dgm:pt modelId="{EBC5F0B2-DEEA-4BD7-98AD-CBEC3AAB91C4}" type="pres">
      <dgm:prSet presAssocID="{7926BB7C-1EA3-447F-A5E8-E4CC47248CBD}" presName="dummyNode1" presStyleLbl="node1" presStyleIdx="0" presStyleCnt="3"/>
      <dgm:spPr/>
    </dgm:pt>
    <dgm:pt modelId="{52D1D86E-C0AB-486E-A04B-EBDD96A43F48}" type="pres">
      <dgm:prSet presAssocID="{7926BB7C-1EA3-447F-A5E8-E4CC47248CBD}" presName="childNode1" presStyleLbl="bgAcc1" presStyleIdx="0" presStyleCnt="3">
        <dgm:presLayoutVars>
          <dgm:bulletEnabled val="1"/>
        </dgm:presLayoutVars>
      </dgm:prSet>
      <dgm:spPr/>
    </dgm:pt>
    <dgm:pt modelId="{11B5950B-3FF1-4708-806C-099AD0D1C9C3}" type="pres">
      <dgm:prSet presAssocID="{7926BB7C-1EA3-447F-A5E8-E4CC47248CBD}" presName="childNode1tx" presStyleLbl="bgAcc1" presStyleIdx="0" presStyleCnt="3">
        <dgm:presLayoutVars>
          <dgm:bulletEnabled val="1"/>
        </dgm:presLayoutVars>
      </dgm:prSet>
      <dgm:spPr/>
    </dgm:pt>
    <dgm:pt modelId="{B5D3CEBB-D6AF-476C-985F-7AE02A7BE497}" type="pres">
      <dgm:prSet presAssocID="{7926BB7C-1EA3-447F-A5E8-E4CC47248CB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7B56B29-0E7B-4C86-999B-CFB5F32B0C05}" type="pres">
      <dgm:prSet presAssocID="{7926BB7C-1EA3-447F-A5E8-E4CC47248CBD}" presName="connSite1" presStyleCnt="0"/>
      <dgm:spPr/>
    </dgm:pt>
    <dgm:pt modelId="{BEABA186-DF1E-493C-9236-4E8D49DDA895}" type="pres">
      <dgm:prSet presAssocID="{0246C47A-0732-4570-B238-2434B7903D94}" presName="Name9" presStyleLbl="sibTrans2D1" presStyleIdx="0" presStyleCnt="2"/>
      <dgm:spPr/>
    </dgm:pt>
    <dgm:pt modelId="{35934D5D-B1CC-4F6D-B44C-84A62CA8ADE1}" type="pres">
      <dgm:prSet presAssocID="{34F28934-EB71-470E-B8E2-14890CD35AFF}" presName="composite2" presStyleCnt="0"/>
      <dgm:spPr/>
    </dgm:pt>
    <dgm:pt modelId="{19F48724-D854-4AB7-8D38-469ED8AEBA28}" type="pres">
      <dgm:prSet presAssocID="{34F28934-EB71-470E-B8E2-14890CD35AFF}" presName="dummyNode2" presStyleLbl="node1" presStyleIdx="0" presStyleCnt="3"/>
      <dgm:spPr/>
    </dgm:pt>
    <dgm:pt modelId="{C6C97120-C555-4483-BBE5-5BEC9BA612F1}" type="pres">
      <dgm:prSet presAssocID="{34F28934-EB71-470E-B8E2-14890CD35AFF}" presName="childNode2" presStyleLbl="bgAcc1" presStyleIdx="1" presStyleCnt="3">
        <dgm:presLayoutVars>
          <dgm:bulletEnabled val="1"/>
        </dgm:presLayoutVars>
      </dgm:prSet>
      <dgm:spPr/>
    </dgm:pt>
    <dgm:pt modelId="{725202BD-2FC6-4603-9F84-1CCA6FF10AA4}" type="pres">
      <dgm:prSet presAssocID="{34F28934-EB71-470E-B8E2-14890CD35AFF}" presName="childNode2tx" presStyleLbl="bgAcc1" presStyleIdx="1" presStyleCnt="3">
        <dgm:presLayoutVars>
          <dgm:bulletEnabled val="1"/>
        </dgm:presLayoutVars>
      </dgm:prSet>
      <dgm:spPr/>
    </dgm:pt>
    <dgm:pt modelId="{8F7C0FEC-8B41-4165-BC01-6110194F0B2A}" type="pres">
      <dgm:prSet presAssocID="{34F28934-EB71-470E-B8E2-14890CD35AFF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0E97482-328B-48AC-AC8B-066744E2B76E}" type="pres">
      <dgm:prSet presAssocID="{34F28934-EB71-470E-B8E2-14890CD35AFF}" presName="connSite2" presStyleCnt="0"/>
      <dgm:spPr/>
    </dgm:pt>
    <dgm:pt modelId="{49F8C39A-E155-44C2-9DC0-76B84184E29F}" type="pres">
      <dgm:prSet presAssocID="{41DCC6EF-397C-4E3E-9923-89FFA7F6702A}" presName="Name18" presStyleLbl="sibTrans2D1" presStyleIdx="1" presStyleCnt="2"/>
      <dgm:spPr/>
    </dgm:pt>
    <dgm:pt modelId="{CBBC26CC-639A-4467-84EA-B7A154607A58}" type="pres">
      <dgm:prSet presAssocID="{FEB955B0-AF70-45B7-A68A-7E7760A05442}" presName="composite1" presStyleCnt="0"/>
      <dgm:spPr/>
    </dgm:pt>
    <dgm:pt modelId="{F9AD83E2-B4AC-4BC9-848D-C3732C36FE6D}" type="pres">
      <dgm:prSet presAssocID="{FEB955B0-AF70-45B7-A68A-7E7760A05442}" presName="dummyNode1" presStyleLbl="node1" presStyleIdx="1" presStyleCnt="3"/>
      <dgm:spPr/>
    </dgm:pt>
    <dgm:pt modelId="{C864EE7B-7F8B-476F-8E50-4A5A50EC9B37}" type="pres">
      <dgm:prSet presAssocID="{FEB955B0-AF70-45B7-A68A-7E7760A05442}" presName="childNode1" presStyleLbl="bgAcc1" presStyleIdx="2" presStyleCnt="3">
        <dgm:presLayoutVars>
          <dgm:bulletEnabled val="1"/>
        </dgm:presLayoutVars>
      </dgm:prSet>
      <dgm:spPr/>
    </dgm:pt>
    <dgm:pt modelId="{BF14CA8E-43F8-487F-8511-008D98CA2D79}" type="pres">
      <dgm:prSet presAssocID="{FEB955B0-AF70-45B7-A68A-7E7760A05442}" presName="childNode1tx" presStyleLbl="bgAcc1" presStyleIdx="2" presStyleCnt="3">
        <dgm:presLayoutVars>
          <dgm:bulletEnabled val="1"/>
        </dgm:presLayoutVars>
      </dgm:prSet>
      <dgm:spPr/>
    </dgm:pt>
    <dgm:pt modelId="{0C2E5393-2420-4032-93EF-4A2C1812CB3C}" type="pres">
      <dgm:prSet presAssocID="{FEB955B0-AF70-45B7-A68A-7E7760A05442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392E7A19-103E-4CC9-AF71-2128DB4FF773}" type="pres">
      <dgm:prSet presAssocID="{FEB955B0-AF70-45B7-A68A-7E7760A05442}" presName="connSite1" presStyleCnt="0"/>
      <dgm:spPr/>
    </dgm:pt>
  </dgm:ptLst>
  <dgm:cxnLst>
    <dgm:cxn modelId="{D9FD3900-E7EC-4675-8E87-C4264B645D8B}" type="presOf" srcId="{06EB9E1F-03BB-4778-A68E-7ECFB8880486}" destId="{52D1D86E-C0AB-486E-A04B-EBDD96A43F48}" srcOrd="0" destOrd="0" presId="urn:microsoft.com/office/officeart/2005/8/layout/hProcess4"/>
    <dgm:cxn modelId="{6B190C0F-5499-42F3-876E-93764187692B}" srcId="{DD3920E4-43F1-4E5C-AAA5-4D95AD8819E4}" destId="{7926BB7C-1EA3-447F-A5E8-E4CC47248CBD}" srcOrd="0" destOrd="0" parTransId="{8A48B592-49EE-4509-8398-ACBFFED9169F}" sibTransId="{0246C47A-0732-4570-B238-2434B7903D94}"/>
    <dgm:cxn modelId="{C3E50122-DD9B-40A3-BECD-DA50FC4CEC02}" srcId="{FEB955B0-AF70-45B7-A68A-7E7760A05442}" destId="{022161B8-FE43-4F67-AE92-294A8F11190E}" srcOrd="1" destOrd="0" parTransId="{5A9B9502-E372-4316-AC80-02AE3D04044A}" sibTransId="{FB45849F-684C-49AF-9E00-CD2F240972AB}"/>
    <dgm:cxn modelId="{E0D53533-B86D-427D-B4BE-E7BFA72A17A2}" type="presOf" srcId="{EB1C2A4C-47A1-4523-97D2-CA0DF876067E}" destId="{725202BD-2FC6-4603-9F84-1CCA6FF10AA4}" srcOrd="1" destOrd="0" presId="urn:microsoft.com/office/officeart/2005/8/layout/hProcess4"/>
    <dgm:cxn modelId="{E4CCE564-083A-41A3-B580-F878325907DC}" type="presOf" srcId="{40D905A5-95E8-4751-B90F-D864E3EFAF50}" destId="{C864EE7B-7F8B-476F-8E50-4A5A50EC9B37}" srcOrd="0" destOrd="0" presId="urn:microsoft.com/office/officeart/2005/8/layout/hProcess4"/>
    <dgm:cxn modelId="{FEC42165-0919-4BF5-BAB6-28F5E4D5DA4B}" srcId="{7926BB7C-1EA3-447F-A5E8-E4CC47248CBD}" destId="{06EB9E1F-03BB-4778-A68E-7ECFB8880486}" srcOrd="0" destOrd="0" parTransId="{5F6E31D8-6315-40E8-97EA-83EA8F697789}" sibTransId="{1B0B3DF7-CE4E-4F42-B575-B0373C1D8FF7}"/>
    <dgm:cxn modelId="{11DF2265-7AEE-4DE5-96FD-D3C1C49B7563}" srcId="{34F28934-EB71-470E-B8E2-14890CD35AFF}" destId="{EB1C2A4C-47A1-4523-97D2-CA0DF876067E}" srcOrd="0" destOrd="0" parTransId="{ADFD1679-41BA-4737-A41A-F065A85B9B9A}" sibTransId="{D8FDADF7-A252-457A-B449-0017AA87DB19}"/>
    <dgm:cxn modelId="{79576D68-9DC0-42BD-9444-0B95A93423A3}" type="presOf" srcId="{40D905A5-95E8-4751-B90F-D864E3EFAF50}" destId="{BF14CA8E-43F8-487F-8511-008D98CA2D79}" srcOrd="1" destOrd="0" presId="urn:microsoft.com/office/officeart/2005/8/layout/hProcess4"/>
    <dgm:cxn modelId="{DCFBA868-3256-4F11-AEB4-8D4C4D6CBE45}" type="presOf" srcId="{022161B8-FE43-4F67-AE92-294A8F11190E}" destId="{C864EE7B-7F8B-476F-8E50-4A5A50EC9B37}" srcOrd="0" destOrd="1" presId="urn:microsoft.com/office/officeart/2005/8/layout/hProcess4"/>
    <dgm:cxn modelId="{CA0B634F-47DB-4CA2-9F04-829AFEA8F7EB}" type="presOf" srcId="{7926BB7C-1EA3-447F-A5E8-E4CC47248CBD}" destId="{B5D3CEBB-D6AF-476C-985F-7AE02A7BE497}" srcOrd="0" destOrd="0" presId="urn:microsoft.com/office/officeart/2005/8/layout/hProcess4"/>
    <dgm:cxn modelId="{AAD58D51-4B6D-402A-BBE3-009096796548}" srcId="{34F28934-EB71-470E-B8E2-14890CD35AFF}" destId="{4724FC66-871C-4AE1-BDFA-8B1109810EE8}" srcOrd="1" destOrd="0" parTransId="{64BAF80A-3BA6-4832-A3F8-8890D76AB8EE}" sibTransId="{B862F074-CAC7-41D5-AE3F-D6EE77D43394}"/>
    <dgm:cxn modelId="{6473A354-15B0-45E6-A214-EE081101A455}" type="presOf" srcId="{4724FC66-871C-4AE1-BDFA-8B1109810EE8}" destId="{725202BD-2FC6-4603-9F84-1CCA6FF10AA4}" srcOrd="1" destOrd="1" presId="urn:microsoft.com/office/officeart/2005/8/layout/hProcess4"/>
    <dgm:cxn modelId="{9A16497B-BB2B-411D-89A4-BF926FBF94F3}" type="presOf" srcId="{022161B8-FE43-4F67-AE92-294A8F11190E}" destId="{BF14CA8E-43F8-487F-8511-008D98CA2D79}" srcOrd="1" destOrd="1" presId="urn:microsoft.com/office/officeart/2005/8/layout/hProcess4"/>
    <dgm:cxn modelId="{6CEB9587-5DDA-41BB-9A09-04208A064669}" type="presOf" srcId="{06EB9E1F-03BB-4778-A68E-7ECFB8880486}" destId="{11B5950B-3FF1-4708-806C-099AD0D1C9C3}" srcOrd="1" destOrd="0" presId="urn:microsoft.com/office/officeart/2005/8/layout/hProcess4"/>
    <dgm:cxn modelId="{0D35A997-3EEA-45B2-8E29-F9B2F1345B2C}" type="presOf" srcId="{DD3920E4-43F1-4E5C-AAA5-4D95AD8819E4}" destId="{05C9840E-E7CB-4D09-BCB6-20C65429593C}" srcOrd="0" destOrd="0" presId="urn:microsoft.com/office/officeart/2005/8/layout/hProcess4"/>
    <dgm:cxn modelId="{93ED81A0-3F22-4ED1-9216-92DAD39861D5}" type="presOf" srcId="{FEB955B0-AF70-45B7-A68A-7E7760A05442}" destId="{0C2E5393-2420-4032-93EF-4A2C1812CB3C}" srcOrd="0" destOrd="0" presId="urn:microsoft.com/office/officeart/2005/8/layout/hProcess4"/>
    <dgm:cxn modelId="{495496A4-4B79-4905-9804-FFCE217E3CA3}" srcId="{FEB955B0-AF70-45B7-A68A-7E7760A05442}" destId="{40D905A5-95E8-4751-B90F-D864E3EFAF50}" srcOrd="0" destOrd="0" parTransId="{E3DF0867-C3F5-4127-A529-883AD08FCAF5}" sibTransId="{6F4555A0-D224-4D42-B6C1-337AEB177782}"/>
    <dgm:cxn modelId="{125808B9-794D-417D-94B9-57886DD36A8B}" type="presOf" srcId="{0246C47A-0732-4570-B238-2434B7903D94}" destId="{BEABA186-DF1E-493C-9236-4E8D49DDA895}" srcOrd="0" destOrd="0" presId="urn:microsoft.com/office/officeart/2005/8/layout/hProcess4"/>
    <dgm:cxn modelId="{30169DD5-F68B-4EF8-92FB-EAB143323579}" srcId="{DD3920E4-43F1-4E5C-AAA5-4D95AD8819E4}" destId="{FEB955B0-AF70-45B7-A68A-7E7760A05442}" srcOrd="2" destOrd="0" parTransId="{EC71CAE9-769B-4B3B-8F1D-6EF361F05447}" sibTransId="{1C7A8E93-7776-4BF1-B2A6-D660046A36EF}"/>
    <dgm:cxn modelId="{97ADE6DF-4CAB-4A6A-ADEA-8051DE4CDAA1}" type="presOf" srcId="{34F28934-EB71-470E-B8E2-14890CD35AFF}" destId="{8F7C0FEC-8B41-4165-BC01-6110194F0B2A}" srcOrd="0" destOrd="0" presId="urn:microsoft.com/office/officeart/2005/8/layout/hProcess4"/>
    <dgm:cxn modelId="{CC7AF7DF-1B7C-4ACC-BAB7-6BF1391FC002}" srcId="{DD3920E4-43F1-4E5C-AAA5-4D95AD8819E4}" destId="{34F28934-EB71-470E-B8E2-14890CD35AFF}" srcOrd="1" destOrd="0" parTransId="{CC2C8944-F9FC-478F-9B63-2B9B5AAD8286}" sibTransId="{41DCC6EF-397C-4E3E-9923-89FFA7F6702A}"/>
    <dgm:cxn modelId="{C3A72EF1-67B2-4740-A843-7AC1247FFF5B}" type="presOf" srcId="{EB1C2A4C-47A1-4523-97D2-CA0DF876067E}" destId="{C6C97120-C555-4483-BBE5-5BEC9BA612F1}" srcOrd="0" destOrd="0" presId="urn:microsoft.com/office/officeart/2005/8/layout/hProcess4"/>
    <dgm:cxn modelId="{2A123BF4-40C1-4E38-9867-5825D1B2EA81}" type="presOf" srcId="{41DCC6EF-397C-4E3E-9923-89FFA7F6702A}" destId="{49F8C39A-E155-44C2-9DC0-76B84184E29F}" srcOrd="0" destOrd="0" presId="urn:microsoft.com/office/officeart/2005/8/layout/hProcess4"/>
    <dgm:cxn modelId="{666FA6F5-994D-4296-988B-818D35070B0A}" type="presOf" srcId="{4724FC66-871C-4AE1-BDFA-8B1109810EE8}" destId="{C6C97120-C555-4483-BBE5-5BEC9BA612F1}" srcOrd="0" destOrd="1" presId="urn:microsoft.com/office/officeart/2005/8/layout/hProcess4"/>
    <dgm:cxn modelId="{73898FC5-E942-4E4E-BD2C-73E1B251DADE}" type="presParOf" srcId="{05C9840E-E7CB-4D09-BCB6-20C65429593C}" destId="{77A6EB04-A803-4F04-B897-285488479103}" srcOrd="0" destOrd="0" presId="urn:microsoft.com/office/officeart/2005/8/layout/hProcess4"/>
    <dgm:cxn modelId="{CB1754D7-89D8-4270-9EA3-E1AF1AD70597}" type="presParOf" srcId="{05C9840E-E7CB-4D09-BCB6-20C65429593C}" destId="{416093E6-DA25-48FE-8538-C24D905A5910}" srcOrd="1" destOrd="0" presId="urn:microsoft.com/office/officeart/2005/8/layout/hProcess4"/>
    <dgm:cxn modelId="{ED1E95EA-3101-496E-BBDF-0684957BDFCC}" type="presParOf" srcId="{05C9840E-E7CB-4D09-BCB6-20C65429593C}" destId="{06CB5BBC-C68C-45BF-9A1E-0084870C63E5}" srcOrd="2" destOrd="0" presId="urn:microsoft.com/office/officeart/2005/8/layout/hProcess4"/>
    <dgm:cxn modelId="{E68EDE2C-EBBC-433F-8443-B409A8ED2491}" type="presParOf" srcId="{06CB5BBC-C68C-45BF-9A1E-0084870C63E5}" destId="{2E353C2D-72B5-474E-BFD4-CCD48041CC35}" srcOrd="0" destOrd="0" presId="urn:microsoft.com/office/officeart/2005/8/layout/hProcess4"/>
    <dgm:cxn modelId="{B22E396A-5831-459B-B834-CF96727BBD95}" type="presParOf" srcId="{2E353C2D-72B5-474E-BFD4-CCD48041CC35}" destId="{EBC5F0B2-DEEA-4BD7-98AD-CBEC3AAB91C4}" srcOrd="0" destOrd="0" presId="urn:microsoft.com/office/officeart/2005/8/layout/hProcess4"/>
    <dgm:cxn modelId="{FC1804EA-6647-448F-B884-83C706A55B88}" type="presParOf" srcId="{2E353C2D-72B5-474E-BFD4-CCD48041CC35}" destId="{52D1D86E-C0AB-486E-A04B-EBDD96A43F48}" srcOrd="1" destOrd="0" presId="urn:microsoft.com/office/officeart/2005/8/layout/hProcess4"/>
    <dgm:cxn modelId="{ABD2D116-EB7A-4354-BD14-BB12A471B43D}" type="presParOf" srcId="{2E353C2D-72B5-474E-BFD4-CCD48041CC35}" destId="{11B5950B-3FF1-4708-806C-099AD0D1C9C3}" srcOrd="2" destOrd="0" presId="urn:microsoft.com/office/officeart/2005/8/layout/hProcess4"/>
    <dgm:cxn modelId="{0FC1972A-C35C-4ECB-9DB9-AD2C797AE665}" type="presParOf" srcId="{2E353C2D-72B5-474E-BFD4-CCD48041CC35}" destId="{B5D3CEBB-D6AF-476C-985F-7AE02A7BE497}" srcOrd="3" destOrd="0" presId="urn:microsoft.com/office/officeart/2005/8/layout/hProcess4"/>
    <dgm:cxn modelId="{F26634A8-4ECE-432F-A5E1-2ADE2E07E8BC}" type="presParOf" srcId="{2E353C2D-72B5-474E-BFD4-CCD48041CC35}" destId="{D7B56B29-0E7B-4C86-999B-CFB5F32B0C05}" srcOrd="4" destOrd="0" presId="urn:microsoft.com/office/officeart/2005/8/layout/hProcess4"/>
    <dgm:cxn modelId="{24E01857-B752-4FF8-BD79-5F9E5F02237A}" type="presParOf" srcId="{06CB5BBC-C68C-45BF-9A1E-0084870C63E5}" destId="{BEABA186-DF1E-493C-9236-4E8D49DDA895}" srcOrd="1" destOrd="0" presId="urn:microsoft.com/office/officeart/2005/8/layout/hProcess4"/>
    <dgm:cxn modelId="{859623A6-C9B4-4A77-A445-91EE35206B8C}" type="presParOf" srcId="{06CB5BBC-C68C-45BF-9A1E-0084870C63E5}" destId="{35934D5D-B1CC-4F6D-B44C-84A62CA8ADE1}" srcOrd="2" destOrd="0" presId="urn:microsoft.com/office/officeart/2005/8/layout/hProcess4"/>
    <dgm:cxn modelId="{A0D6BB98-61C1-4D63-9C1E-1EB264938E9C}" type="presParOf" srcId="{35934D5D-B1CC-4F6D-B44C-84A62CA8ADE1}" destId="{19F48724-D854-4AB7-8D38-469ED8AEBA28}" srcOrd="0" destOrd="0" presId="urn:microsoft.com/office/officeart/2005/8/layout/hProcess4"/>
    <dgm:cxn modelId="{FFA56639-20FB-44DE-9AFA-B8DA451A9EDA}" type="presParOf" srcId="{35934D5D-B1CC-4F6D-B44C-84A62CA8ADE1}" destId="{C6C97120-C555-4483-BBE5-5BEC9BA612F1}" srcOrd="1" destOrd="0" presId="urn:microsoft.com/office/officeart/2005/8/layout/hProcess4"/>
    <dgm:cxn modelId="{75DDE377-FD89-4296-8883-8E3F41C8BC3A}" type="presParOf" srcId="{35934D5D-B1CC-4F6D-B44C-84A62CA8ADE1}" destId="{725202BD-2FC6-4603-9F84-1CCA6FF10AA4}" srcOrd="2" destOrd="0" presId="urn:microsoft.com/office/officeart/2005/8/layout/hProcess4"/>
    <dgm:cxn modelId="{98C5108E-A766-4A14-A326-70EA994E1FD5}" type="presParOf" srcId="{35934D5D-B1CC-4F6D-B44C-84A62CA8ADE1}" destId="{8F7C0FEC-8B41-4165-BC01-6110194F0B2A}" srcOrd="3" destOrd="0" presId="urn:microsoft.com/office/officeart/2005/8/layout/hProcess4"/>
    <dgm:cxn modelId="{2408491B-3B01-45E1-8732-1BE0CFEDF816}" type="presParOf" srcId="{35934D5D-B1CC-4F6D-B44C-84A62CA8ADE1}" destId="{40E97482-328B-48AC-AC8B-066744E2B76E}" srcOrd="4" destOrd="0" presId="urn:microsoft.com/office/officeart/2005/8/layout/hProcess4"/>
    <dgm:cxn modelId="{0108ECFA-B688-45F3-AB99-6FC4138526FB}" type="presParOf" srcId="{06CB5BBC-C68C-45BF-9A1E-0084870C63E5}" destId="{49F8C39A-E155-44C2-9DC0-76B84184E29F}" srcOrd="3" destOrd="0" presId="urn:microsoft.com/office/officeart/2005/8/layout/hProcess4"/>
    <dgm:cxn modelId="{7FA73325-B4B0-4CE3-BB21-91EEC75B66E2}" type="presParOf" srcId="{06CB5BBC-C68C-45BF-9A1E-0084870C63E5}" destId="{CBBC26CC-639A-4467-84EA-B7A154607A58}" srcOrd="4" destOrd="0" presId="urn:microsoft.com/office/officeart/2005/8/layout/hProcess4"/>
    <dgm:cxn modelId="{4F9A34CB-CA47-4008-8B6E-BABEEB995DE0}" type="presParOf" srcId="{CBBC26CC-639A-4467-84EA-B7A154607A58}" destId="{F9AD83E2-B4AC-4BC9-848D-C3732C36FE6D}" srcOrd="0" destOrd="0" presId="urn:microsoft.com/office/officeart/2005/8/layout/hProcess4"/>
    <dgm:cxn modelId="{3B8D1DD3-DB41-49AD-BD3A-9798D27B527B}" type="presParOf" srcId="{CBBC26CC-639A-4467-84EA-B7A154607A58}" destId="{C864EE7B-7F8B-476F-8E50-4A5A50EC9B37}" srcOrd="1" destOrd="0" presId="urn:microsoft.com/office/officeart/2005/8/layout/hProcess4"/>
    <dgm:cxn modelId="{F39A6727-31A1-4D2C-931E-DF89C572CD01}" type="presParOf" srcId="{CBBC26CC-639A-4467-84EA-B7A154607A58}" destId="{BF14CA8E-43F8-487F-8511-008D98CA2D79}" srcOrd="2" destOrd="0" presId="urn:microsoft.com/office/officeart/2005/8/layout/hProcess4"/>
    <dgm:cxn modelId="{E929533B-E0D3-4D56-9BB1-7F69C0AE6171}" type="presParOf" srcId="{CBBC26CC-639A-4467-84EA-B7A154607A58}" destId="{0C2E5393-2420-4032-93EF-4A2C1812CB3C}" srcOrd="3" destOrd="0" presId="urn:microsoft.com/office/officeart/2005/8/layout/hProcess4"/>
    <dgm:cxn modelId="{1C7CE2D9-5342-4432-A298-6319847751EF}" type="presParOf" srcId="{CBBC26CC-639A-4467-84EA-B7A154607A58}" destId="{392E7A19-103E-4CC9-AF71-2128DB4FF77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BA8803-7905-45F1-A696-73B836E4547D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10B002-AC30-4D94-A4DE-E0304510C06D}">
      <dgm:prSet/>
      <dgm:spPr/>
      <dgm:t>
        <a:bodyPr/>
        <a:lstStyle/>
        <a:p>
          <a:r>
            <a:rPr lang="ko-KR" dirty="0"/>
            <a:t>핵심 아이디어 입력</a:t>
          </a:r>
          <a:endParaRPr lang="en-US" dirty="0"/>
        </a:p>
      </dgm:t>
    </dgm:pt>
    <dgm:pt modelId="{4A66E3A1-46E8-4B90-B070-85A42865ABE8}" type="parTrans" cxnId="{3C901CFF-03FF-4A54-8FCE-2803F61ACD8B}">
      <dgm:prSet/>
      <dgm:spPr/>
      <dgm:t>
        <a:bodyPr/>
        <a:lstStyle/>
        <a:p>
          <a:endParaRPr lang="en-US"/>
        </a:p>
      </dgm:t>
    </dgm:pt>
    <dgm:pt modelId="{7BB13558-5EE4-43BE-B427-AF2F4BF34268}" type="sibTrans" cxnId="{3C901CFF-03FF-4A54-8FCE-2803F61ACD8B}">
      <dgm:prSet/>
      <dgm:spPr/>
      <dgm:t>
        <a:bodyPr/>
        <a:lstStyle/>
        <a:p>
          <a:endParaRPr lang="en-US"/>
        </a:p>
      </dgm:t>
    </dgm:pt>
    <dgm:pt modelId="{01C661BB-5202-4CA4-A1BC-AEA41028CCE9}">
      <dgm:prSet/>
      <dgm:spPr/>
      <dgm:t>
        <a:bodyPr/>
        <a:lstStyle/>
        <a:p>
          <a:r>
            <a:rPr lang="ko-KR" dirty="0"/>
            <a:t>자동 구조화 </a:t>
          </a:r>
          <a:r>
            <a:rPr lang="en-US" dirty="0"/>
            <a:t>(</a:t>
          </a:r>
          <a:r>
            <a:rPr lang="ko-KR" dirty="0"/>
            <a:t>목차</a:t>
          </a:r>
          <a:r>
            <a:rPr lang="en-US" dirty="0"/>
            <a:t>, </a:t>
          </a:r>
          <a:r>
            <a:rPr lang="ko-KR" dirty="0"/>
            <a:t>개요</a:t>
          </a:r>
          <a:r>
            <a:rPr lang="en-US" dirty="0"/>
            <a:t>, </a:t>
          </a:r>
          <a:r>
            <a:rPr lang="ko-KR" dirty="0"/>
            <a:t>세부 내용</a:t>
          </a:r>
          <a:r>
            <a:rPr lang="en-US" dirty="0"/>
            <a:t>)</a:t>
          </a:r>
        </a:p>
      </dgm:t>
    </dgm:pt>
    <dgm:pt modelId="{1CEA35C3-A806-45FC-9C2F-0552D65B0061}" type="parTrans" cxnId="{69175C29-D9BC-4CC9-84FE-1B1FDE73B35C}">
      <dgm:prSet/>
      <dgm:spPr/>
      <dgm:t>
        <a:bodyPr/>
        <a:lstStyle/>
        <a:p>
          <a:endParaRPr lang="en-US"/>
        </a:p>
      </dgm:t>
    </dgm:pt>
    <dgm:pt modelId="{8F128DD9-DFFF-422E-9189-E4E2A8812995}" type="sibTrans" cxnId="{69175C29-D9BC-4CC9-84FE-1B1FDE73B35C}">
      <dgm:prSet/>
      <dgm:spPr/>
      <dgm:t>
        <a:bodyPr/>
        <a:lstStyle/>
        <a:p>
          <a:endParaRPr lang="en-US"/>
        </a:p>
      </dgm:t>
    </dgm:pt>
    <dgm:pt modelId="{6B1CC9E2-06C6-445C-8162-EFDD227C3CB4}">
      <dgm:prSet/>
      <dgm:spPr/>
      <dgm:t>
        <a:bodyPr/>
        <a:lstStyle/>
        <a:p>
          <a:r>
            <a:rPr lang="ko-KR" dirty="0"/>
            <a:t>디자인 및 이미지 자동 추천</a:t>
          </a:r>
          <a:endParaRPr lang="en-US" dirty="0"/>
        </a:p>
      </dgm:t>
    </dgm:pt>
    <dgm:pt modelId="{1ACC9344-9931-4A61-87C8-9DE6A5A75D33}" type="parTrans" cxnId="{D942A715-E585-4902-A73F-5D0508E6CA14}">
      <dgm:prSet/>
      <dgm:spPr/>
      <dgm:t>
        <a:bodyPr/>
        <a:lstStyle/>
        <a:p>
          <a:endParaRPr lang="en-US"/>
        </a:p>
      </dgm:t>
    </dgm:pt>
    <dgm:pt modelId="{CB963E40-88CB-486E-8793-721EF41BF0D6}" type="sibTrans" cxnId="{D942A715-E585-4902-A73F-5D0508E6CA14}">
      <dgm:prSet/>
      <dgm:spPr/>
      <dgm:t>
        <a:bodyPr/>
        <a:lstStyle/>
        <a:p>
          <a:endParaRPr lang="en-US"/>
        </a:p>
      </dgm:t>
    </dgm:pt>
    <dgm:pt modelId="{1048A259-6A0F-483E-A0E9-FC078C5C556E}">
      <dgm:prSet/>
      <dgm:spPr/>
      <dgm:t>
        <a:bodyPr/>
        <a:lstStyle/>
        <a:p>
          <a:r>
            <a:rPr lang="en-US" dirty="0"/>
            <a:t>AI </a:t>
          </a:r>
          <a:r>
            <a:rPr lang="ko-KR" dirty="0"/>
            <a:t>제안 문장 → 즉시 적용</a:t>
          </a:r>
          <a:endParaRPr lang="en-US" dirty="0"/>
        </a:p>
      </dgm:t>
    </dgm:pt>
    <dgm:pt modelId="{9105592D-F2A9-4087-8723-313DE2B5FBAB}" type="parTrans" cxnId="{847B35CF-CD51-4321-884C-11E87491098E}">
      <dgm:prSet/>
      <dgm:spPr/>
      <dgm:t>
        <a:bodyPr/>
        <a:lstStyle/>
        <a:p>
          <a:endParaRPr lang="en-US"/>
        </a:p>
      </dgm:t>
    </dgm:pt>
    <dgm:pt modelId="{BB1E434A-F061-4C72-BE9C-E49C833CEC69}" type="sibTrans" cxnId="{847B35CF-CD51-4321-884C-11E87491098E}">
      <dgm:prSet/>
      <dgm:spPr/>
      <dgm:t>
        <a:bodyPr/>
        <a:lstStyle/>
        <a:p>
          <a:endParaRPr lang="en-US"/>
        </a:p>
      </dgm:t>
    </dgm:pt>
    <dgm:pt modelId="{22815BA4-B6C0-475D-9CBF-13E6639D0E8F}" type="pres">
      <dgm:prSet presAssocID="{66BA8803-7905-45F1-A696-73B836E4547D}" presName="Name0" presStyleCnt="0">
        <dgm:presLayoutVars>
          <dgm:dir/>
          <dgm:resizeHandles val="exact"/>
        </dgm:presLayoutVars>
      </dgm:prSet>
      <dgm:spPr/>
    </dgm:pt>
    <dgm:pt modelId="{D71D3995-6CD1-46A6-8001-AD223AB8C2B6}" type="pres">
      <dgm:prSet presAssocID="{9F10B002-AC30-4D94-A4DE-E0304510C06D}" presName="composite" presStyleCnt="0"/>
      <dgm:spPr/>
    </dgm:pt>
    <dgm:pt modelId="{BFEE27A0-5AE8-4705-ABF0-B82561010926}" type="pres">
      <dgm:prSet presAssocID="{9F10B002-AC30-4D94-A4DE-E0304510C06D}" presName="bgChev" presStyleLbl="node1" presStyleIdx="0" presStyleCnt="4"/>
      <dgm:spPr/>
    </dgm:pt>
    <dgm:pt modelId="{C600BB41-2DE6-4CB2-B981-D276D0888575}" type="pres">
      <dgm:prSet presAssocID="{9F10B002-AC30-4D94-A4DE-E0304510C06D}" presName="txNode" presStyleLbl="fgAcc1" presStyleIdx="0" presStyleCnt="4">
        <dgm:presLayoutVars>
          <dgm:bulletEnabled val="1"/>
        </dgm:presLayoutVars>
      </dgm:prSet>
      <dgm:spPr/>
    </dgm:pt>
    <dgm:pt modelId="{A5AB0C68-21A3-4C71-A07C-C21C8767AC25}" type="pres">
      <dgm:prSet presAssocID="{7BB13558-5EE4-43BE-B427-AF2F4BF34268}" presName="compositeSpace" presStyleCnt="0"/>
      <dgm:spPr/>
    </dgm:pt>
    <dgm:pt modelId="{25774E36-4D46-4B87-B19E-3BB697475CB6}" type="pres">
      <dgm:prSet presAssocID="{01C661BB-5202-4CA4-A1BC-AEA41028CCE9}" presName="composite" presStyleCnt="0"/>
      <dgm:spPr/>
    </dgm:pt>
    <dgm:pt modelId="{E6031B95-BB74-4D04-9805-17C66C22B2A3}" type="pres">
      <dgm:prSet presAssocID="{01C661BB-5202-4CA4-A1BC-AEA41028CCE9}" presName="bgChev" presStyleLbl="node1" presStyleIdx="1" presStyleCnt="4"/>
      <dgm:spPr/>
    </dgm:pt>
    <dgm:pt modelId="{8E07E5D5-1533-4781-A2F7-A026A727E456}" type="pres">
      <dgm:prSet presAssocID="{01C661BB-5202-4CA4-A1BC-AEA41028CCE9}" presName="txNode" presStyleLbl="fgAcc1" presStyleIdx="1" presStyleCnt="4">
        <dgm:presLayoutVars>
          <dgm:bulletEnabled val="1"/>
        </dgm:presLayoutVars>
      </dgm:prSet>
      <dgm:spPr/>
    </dgm:pt>
    <dgm:pt modelId="{1A190E34-EE6E-4C48-92AC-274DAC4798D7}" type="pres">
      <dgm:prSet presAssocID="{8F128DD9-DFFF-422E-9189-E4E2A8812995}" presName="compositeSpace" presStyleCnt="0"/>
      <dgm:spPr/>
    </dgm:pt>
    <dgm:pt modelId="{850D030C-2D30-4B2B-BE10-7CF113D6FEDA}" type="pres">
      <dgm:prSet presAssocID="{6B1CC9E2-06C6-445C-8162-EFDD227C3CB4}" presName="composite" presStyleCnt="0"/>
      <dgm:spPr/>
    </dgm:pt>
    <dgm:pt modelId="{A9965866-65C1-476E-B2CA-04C2E07B6871}" type="pres">
      <dgm:prSet presAssocID="{6B1CC9E2-06C6-445C-8162-EFDD227C3CB4}" presName="bgChev" presStyleLbl="node1" presStyleIdx="2" presStyleCnt="4"/>
      <dgm:spPr/>
    </dgm:pt>
    <dgm:pt modelId="{D7AD0403-5E3A-4DF7-9AF9-1DC1F0DE1D75}" type="pres">
      <dgm:prSet presAssocID="{6B1CC9E2-06C6-445C-8162-EFDD227C3CB4}" presName="txNode" presStyleLbl="fgAcc1" presStyleIdx="2" presStyleCnt="4">
        <dgm:presLayoutVars>
          <dgm:bulletEnabled val="1"/>
        </dgm:presLayoutVars>
      </dgm:prSet>
      <dgm:spPr/>
    </dgm:pt>
    <dgm:pt modelId="{175278D0-C5BC-4282-96C6-432F0ACECA44}" type="pres">
      <dgm:prSet presAssocID="{CB963E40-88CB-486E-8793-721EF41BF0D6}" presName="compositeSpace" presStyleCnt="0"/>
      <dgm:spPr/>
    </dgm:pt>
    <dgm:pt modelId="{E3433B01-DB5A-466C-A883-4B729BC6764F}" type="pres">
      <dgm:prSet presAssocID="{1048A259-6A0F-483E-A0E9-FC078C5C556E}" presName="composite" presStyleCnt="0"/>
      <dgm:spPr/>
    </dgm:pt>
    <dgm:pt modelId="{F38E2B5C-84CC-4D17-B61D-5D4C9CA25591}" type="pres">
      <dgm:prSet presAssocID="{1048A259-6A0F-483E-A0E9-FC078C5C556E}" presName="bgChev" presStyleLbl="node1" presStyleIdx="3" presStyleCnt="4"/>
      <dgm:spPr/>
    </dgm:pt>
    <dgm:pt modelId="{C5919EB8-3A8A-4B89-8C79-7492EE06F691}" type="pres">
      <dgm:prSet presAssocID="{1048A259-6A0F-483E-A0E9-FC078C5C556E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DD8C4A03-7E06-44E5-ACB0-909C6B86B9FE}" type="presOf" srcId="{1048A259-6A0F-483E-A0E9-FC078C5C556E}" destId="{C5919EB8-3A8A-4B89-8C79-7492EE06F691}" srcOrd="0" destOrd="0" presId="urn:microsoft.com/office/officeart/2005/8/layout/chevronAccent+Icon"/>
    <dgm:cxn modelId="{D942A715-E585-4902-A73F-5D0508E6CA14}" srcId="{66BA8803-7905-45F1-A696-73B836E4547D}" destId="{6B1CC9E2-06C6-445C-8162-EFDD227C3CB4}" srcOrd="2" destOrd="0" parTransId="{1ACC9344-9931-4A61-87C8-9DE6A5A75D33}" sibTransId="{CB963E40-88CB-486E-8793-721EF41BF0D6}"/>
    <dgm:cxn modelId="{9702DC17-9439-4BC8-99DB-57D300319C44}" type="presOf" srcId="{01C661BB-5202-4CA4-A1BC-AEA41028CCE9}" destId="{8E07E5D5-1533-4781-A2F7-A026A727E456}" srcOrd="0" destOrd="0" presId="urn:microsoft.com/office/officeart/2005/8/layout/chevronAccent+Icon"/>
    <dgm:cxn modelId="{69175C29-D9BC-4CC9-84FE-1B1FDE73B35C}" srcId="{66BA8803-7905-45F1-A696-73B836E4547D}" destId="{01C661BB-5202-4CA4-A1BC-AEA41028CCE9}" srcOrd="1" destOrd="0" parTransId="{1CEA35C3-A806-45FC-9C2F-0552D65B0061}" sibTransId="{8F128DD9-DFFF-422E-9189-E4E2A8812995}"/>
    <dgm:cxn modelId="{40F9755F-6503-469C-8AA0-91861D63B4D9}" type="presOf" srcId="{6B1CC9E2-06C6-445C-8162-EFDD227C3CB4}" destId="{D7AD0403-5E3A-4DF7-9AF9-1DC1F0DE1D75}" srcOrd="0" destOrd="0" presId="urn:microsoft.com/office/officeart/2005/8/layout/chevronAccent+Icon"/>
    <dgm:cxn modelId="{BAC33346-912F-4110-AAF3-FAC246D3C66E}" type="presOf" srcId="{9F10B002-AC30-4D94-A4DE-E0304510C06D}" destId="{C600BB41-2DE6-4CB2-B981-D276D0888575}" srcOrd="0" destOrd="0" presId="urn:microsoft.com/office/officeart/2005/8/layout/chevronAccent+Icon"/>
    <dgm:cxn modelId="{776AAA8A-53E0-474F-8715-5896D249859E}" type="presOf" srcId="{66BA8803-7905-45F1-A696-73B836E4547D}" destId="{22815BA4-B6C0-475D-9CBF-13E6639D0E8F}" srcOrd="0" destOrd="0" presId="urn:microsoft.com/office/officeart/2005/8/layout/chevronAccent+Icon"/>
    <dgm:cxn modelId="{847B35CF-CD51-4321-884C-11E87491098E}" srcId="{66BA8803-7905-45F1-A696-73B836E4547D}" destId="{1048A259-6A0F-483E-A0E9-FC078C5C556E}" srcOrd="3" destOrd="0" parTransId="{9105592D-F2A9-4087-8723-313DE2B5FBAB}" sibTransId="{BB1E434A-F061-4C72-BE9C-E49C833CEC69}"/>
    <dgm:cxn modelId="{3C901CFF-03FF-4A54-8FCE-2803F61ACD8B}" srcId="{66BA8803-7905-45F1-A696-73B836E4547D}" destId="{9F10B002-AC30-4D94-A4DE-E0304510C06D}" srcOrd="0" destOrd="0" parTransId="{4A66E3A1-46E8-4B90-B070-85A42865ABE8}" sibTransId="{7BB13558-5EE4-43BE-B427-AF2F4BF34268}"/>
    <dgm:cxn modelId="{A8336269-7FAD-4CAC-A0C2-0CC7793B2DBD}" type="presParOf" srcId="{22815BA4-B6C0-475D-9CBF-13E6639D0E8F}" destId="{D71D3995-6CD1-46A6-8001-AD223AB8C2B6}" srcOrd="0" destOrd="0" presId="urn:microsoft.com/office/officeart/2005/8/layout/chevronAccent+Icon"/>
    <dgm:cxn modelId="{2D0341B8-5654-43F0-9AED-A747DA71E7DF}" type="presParOf" srcId="{D71D3995-6CD1-46A6-8001-AD223AB8C2B6}" destId="{BFEE27A0-5AE8-4705-ABF0-B82561010926}" srcOrd="0" destOrd="0" presId="urn:microsoft.com/office/officeart/2005/8/layout/chevronAccent+Icon"/>
    <dgm:cxn modelId="{DACD73D9-8209-4F69-A5FA-D2BC9E0D1D8E}" type="presParOf" srcId="{D71D3995-6CD1-46A6-8001-AD223AB8C2B6}" destId="{C600BB41-2DE6-4CB2-B981-D276D0888575}" srcOrd="1" destOrd="0" presId="urn:microsoft.com/office/officeart/2005/8/layout/chevronAccent+Icon"/>
    <dgm:cxn modelId="{CBE6DFE0-4987-4A27-AC57-2A9EBCDD99ED}" type="presParOf" srcId="{22815BA4-B6C0-475D-9CBF-13E6639D0E8F}" destId="{A5AB0C68-21A3-4C71-A07C-C21C8767AC25}" srcOrd="1" destOrd="0" presId="urn:microsoft.com/office/officeart/2005/8/layout/chevronAccent+Icon"/>
    <dgm:cxn modelId="{96D662F5-1231-49BC-A477-3A0F40ECFA5E}" type="presParOf" srcId="{22815BA4-B6C0-475D-9CBF-13E6639D0E8F}" destId="{25774E36-4D46-4B87-B19E-3BB697475CB6}" srcOrd="2" destOrd="0" presId="urn:microsoft.com/office/officeart/2005/8/layout/chevronAccent+Icon"/>
    <dgm:cxn modelId="{50CBD6D1-A035-40C8-A463-803B8D4FA3C2}" type="presParOf" srcId="{25774E36-4D46-4B87-B19E-3BB697475CB6}" destId="{E6031B95-BB74-4D04-9805-17C66C22B2A3}" srcOrd="0" destOrd="0" presId="urn:microsoft.com/office/officeart/2005/8/layout/chevronAccent+Icon"/>
    <dgm:cxn modelId="{415534AA-E926-47F5-8D76-4B055A48DEAA}" type="presParOf" srcId="{25774E36-4D46-4B87-B19E-3BB697475CB6}" destId="{8E07E5D5-1533-4781-A2F7-A026A727E456}" srcOrd="1" destOrd="0" presId="urn:microsoft.com/office/officeart/2005/8/layout/chevronAccent+Icon"/>
    <dgm:cxn modelId="{AE99BEC9-FA4C-4789-AF68-53113658B835}" type="presParOf" srcId="{22815BA4-B6C0-475D-9CBF-13E6639D0E8F}" destId="{1A190E34-EE6E-4C48-92AC-274DAC4798D7}" srcOrd="3" destOrd="0" presId="urn:microsoft.com/office/officeart/2005/8/layout/chevronAccent+Icon"/>
    <dgm:cxn modelId="{916467F6-A890-476A-AF6A-B03521A88ACE}" type="presParOf" srcId="{22815BA4-B6C0-475D-9CBF-13E6639D0E8F}" destId="{850D030C-2D30-4B2B-BE10-7CF113D6FEDA}" srcOrd="4" destOrd="0" presId="urn:microsoft.com/office/officeart/2005/8/layout/chevronAccent+Icon"/>
    <dgm:cxn modelId="{2DF12FB0-9F84-437A-A952-8761385F7B41}" type="presParOf" srcId="{850D030C-2D30-4B2B-BE10-7CF113D6FEDA}" destId="{A9965866-65C1-476E-B2CA-04C2E07B6871}" srcOrd="0" destOrd="0" presId="urn:microsoft.com/office/officeart/2005/8/layout/chevronAccent+Icon"/>
    <dgm:cxn modelId="{6C828969-288B-4FCF-8AA3-E4A581CED41D}" type="presParOf" srcId="{850D030C-2D30-4B2B-BE10-7CF113D6FEDA}" destId="{D7AD0403-5E3A-4DF7-9AF9-1DC1F0DE1D75}" srcOrd="1" destOrd="0" presId="urn:microsoft.com/office/officeart/2005/8/layout/chevronAccent+Icon"/>
    <dgm:cxn modelId="{58369AEA-B791-4BB8-AF8F-4CBF59675302}" type="presParOf" srcId="{22815BA4-B6C0-475D-9CBF-13E6639D0E8F}" destId="{175278D0-C5BC-4282-96C6-432F0ACECA44}" srcOrd="5" destOrd="0" presId="urn:microsoft.com/office/officeart/2005/8/layout/chevronAccent+Icon"/>
    <dgm:cxn modelId="{68AE08C3-6353-4E88-B70B-74CED3856BC6}" type="presParOf" srcId="{22815BA4-B6C0-475D-9CBF-13E6639D0E8F}" destId="{E3433B01-DB5A-466C-A883-4B729BC6764F}" srcOrd="6" destOrd="0" presId="urn:microsoft.com/office/officeart/2005/8/layout/chevronAccent+Icon"/>
    <dgm:cxn modelId="{13822BE0-A81D-494E-BDE5-FDA0F31D61BB}" type="presParOf" srcId="{E3433B01-DB5A-466C-A883-4B729BC6764F}" destId="{F38E2B5C-84CC-4D17-B61D-5D4C9CA25591}" srcOrd="0" destOrd="0" presId="urn:microsoft.com/office/officeart/2005/8/layout/chevronAccent+Icon"/>
    <dgm:cxn modelId="{F5CC0468-3F74-4BDD-83AC-C5A317A9342A}" type="presParOf" srcId="{E3433B01-DB5A-466C-A883-4B729BC6764F}" destId="{C5919EB8-3A8A-4B89-8C79-7492EE06F69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AC5E78-C988-420B-B223-089F6FC9BED4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9A4696-8E18-4C6B-82F4-25947553EAE5}">
      <dgm:prSet custT="1"/>
      <dgm:spPr/>
      <dgm:t>
        <a:bodyPr/>
        <a:lstStyle/>
        <a:p>
          <a:r>
            <a: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ChatGPT &amp; </a:t>
          </a:r>
          <a:r>
            <a:rPr lang="en-US" sz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Goover</a:t>
          </a:r>
          <a:r>
            <a:rPr 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 초안 작성</a:t>
          </a:r>
          <a:endParaRPr lang="en-US" sz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0800B47-380C-43C8-BA86-150C2DD040EE}" type="parTrans" cxnId="{2F32C1BB-3F7E-4F54-BEC5-A8B439F1CE28}">
      <dgm:prSet/>
      <dgm:spPr/>
      <dgm:t>
        <a:bodyPr/>
        <a:lstStyle/>
        <a:p>
          <a:endParaRPr lang="en-US" sz="18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C6D8EC6-4CEA-4293-813C-4BDC33677F95}" type="sibTrans" cxnId="{2F32C1BB-3F7E-4F54-BEC5-A8B439F1CE28}">
      <dgm:prSet custT="1"/>
      <dgm:spPr/>
      <dgm:t>
        <a:bodyPr/>
        <a:lstStyle/>
        <a:p>
          <a:endParaRPr lang="en-US" sz="10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7A4F399-60C8-48B1-9C64-DA3C8E006C16}">
      <dgm:prSet custT="1"/>
      <dgm:spPr/>
      <dgm:t>
        <a:bodyPr/>
        <a:lstStyle/>
        <a:p>
          <a:r>
            <a:rPr lang="en-US" sz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Napkin</a:t>
          </a:r>
          <a:r>
            <a:rPr lang="ko-KR" sz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에 핵심 개념 입력 및 구조화</a:t>
          </a:r>
          <a:endParaRPr lang="en-US" sz="12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AD069AC-383C-4ADC-A048-F402C6F7EDA3}" type="parTrans" cxnId="{E26271BA-A18E-4A1F-9AF9-FC52F9B73B2B}">
      <dgm:prSet/>
      <dgm:spPr/>
      <dgm:t>
        <a:bodyPr/>
        <a:lstStyle/>
        <a:p>
          <a:endParaRPr lang="en-US" sz="18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C777BD3-7D04-4155-80EB-0D9C91C64A8F}" type="sibTrans" cxnId="{E26271BA-A18E-4A1F-9AF9-FC52F9B73B2B}">
      <dgm:prSet custT="1"/>
      <dgm:spPr/>
      <dgm:t>
        <a:bodyPr/>
        <a:lstStyle/>
        <a:p>
          <a:endParaRPr lang="en-US" sz="10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81A5BB4-D624-4730-BA56-0E9521D2784D}">
      <dgm:prSet custT="1"/>
      <dgm:spPr/>
      <dgm:t>
        <a:bodyPr/>
        <a:lstStyle/>
        <a:p>
          <a:r>
            <a:rPr 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PDF/PNG</a:t>
          </a:r>
          <a:r>
            <a:rPr 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 내보내어 보고서에 삽입</a:t>
          </a:r>
          <a:endParaRPr lang="en-US" sz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08BEE26-2C44-47E1-A40A-8606B6C5F3EE}" type="parTrans" cxnId="{3722D55B-B3E1-420D-B3FB-9C0416A6195C}">
      <dgm:prSet/>
      <dgm:spPr/>
      <dgm:t>
        <a:bodyPr/>
        <a:lstStyle/>
        <a:p>
          <a:endParaRPr lang="en-US" sz="18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49BD744-C532-43C1-A8EA-CFBB30AA3783}" type="sibTrans" cxnId="{3722D55B-B3E1-420D-B3FB-9C0416A6195C}">
      <dgm:prSet/>
      <dgm:spPr/>
      <dgm:t>
        <a:bodyPr/>
        <a:lstStyle/>
        <a:p>
          <a:endParaRPr lang="en-US" sz="18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6725AC9-EEC3-4D53-8B81-D0227E719F4E}" type="pres">
      <dgm:prSet presAssocID="{26AC5E78-C988-420B-B223-089F6FC9BED4}" presName="Name0" presStyleCnt="0">
        <dgm:presLayoutVars>
          <dgm:dir/>
          <dgm:resizeHandles val="exact"/>
        </dgm:presLayoutVars>
      </dgm:prSet>
      <dgm:spPr/>
    </dgm:pt>
    <dgm:pt modelId="{EDD7217E-7397-4261-B93A-5FB3D27EA1B1}" type="pres">
      <dgm:prSet presAssocID="{5C9A4696-8E18-4C6B-82F4-25947553EAE5}" presName="node" presStyleLbl="node1" presStyleIdx="0" presStyleCnt="3">
        <dgm:presLayoutVars>
          <dgm:bulletEnabled val="1"/>
        </dgm:presLayoutVars>
      </dgm:prSet>
      <dgm:spPr/>
    </dgm:pt>
    <dgm:pt modelId="{212B2464-4477-4AC6-BDA1-6EA9CAC6DF93}" type="pres">
      <dgm:prSet presAssocID="{1C6D8EC6-4CEA-4293-813C-4BDC33677F95}" presName="sibTrans" presStyleLbl="sibTrans2D1" presStyleIdx="0" presStyleCnt="2"/>
      <dgm:spPr/>
    </dgm:pt>
    <dgm:pt modelId="{F588DAA2-CE7C-44A5-9A0D-2BAD6ED99F83}" type="pres">
      <dgm:prSet presAssocID="{1C6D8EC6-4CEA-4293-813C-4BDC33677F95}" presName="connectorText" presStyleLbl="sibTrans2D1" presStyleIdx="0" presStyleCnt="2"/>
      <dgm:spPr/>
    </dgm:pt>
    <dgm:pt modelId="{1197D601-5C37-4F97-987E-075A7DCD933E}" type="pres">
      <dgm:prSet presAssocID="{47A4F399-60C8-48B1-9C64-DA3C8E006C16}" presName="node" presStyleLbl="node1" presStyleIdx="1" presStyleCnt="3">
        <dgm:presLayoutVars>
          <dgm:bulletEnabled val="1"/>
        </dgm:presLayoutVars>
      </dgm:prSet>
      <dgm:spPr/>
    </dgm:pt>
    <dgm:pt modelId="{858918C6-FCCA-4E2E-BA7B-6A8409C84FB9}" type="pres">
      <dgm:prSet presAssocID="{4C777BD3-7D04-4155-80EB-0D9C91C64A8F}" presName="sibTrans" presStyleLbl="sibTrans2D1" presStyleIdx="1" presStyleCnt="2"/>
      <dgm:spPr/>
    </dgm:pt>
    <dgm:pt modelId="{3851E6FA-385D-473C-B941-0FE45851BB1C}" type="pres">
      <dgm:prSet presAssocID="{4C777BD3-7D04-4155-80EB-0D9C91C64A8F}" presName="connectorText" presStyleLbl="sibTrans2D1" presStyleIdx="1" presStyleCnt="2"/>
      <dgm:spPr/>
    </dgm:pt>
    <dgm:pt modelId="{41823CE2-B5D4-425A-A7C7-19A4E0133E01}" type="pres">
      <dgm:prSet presAssocID="{E81A5BB4-D624-4730-BA56-0E9521D2784D}" presName="node" presStyleLbl="node1" presStyleIdx="2" presStyleCnt="3">
        <dgm:presLayoutVars>
          <dgm:bulletEnabled val="1"/>
        </dgm:presLayoutVars>
      </dgm:prSet>
      <dgm:spPr/>
    </dgm:pt>
  </dgm:ptLst>
  <dgm:cxnLst>
    <dgm:cxn modelId="{4AC0CC11-4B7D-4747-A85F-83222A87F84B}" type="presOf" srcId="{4C777BD3-7D04-4155-80EB-0D9C91C64A8F}" destId="{3851E6FA-385D-473C-B941-0FE45851BB1C}" srcOrd="1" destOrd="0" presId="urn:microsoft.com/office/officeart/2005/8/layout/process1"/>
    <dgm:cxn modelId="{16F4E430-3235-4740-ACD9-09FBD9B06B1D}" type="presOf" srcId="{1C6D8EC6-4CEA-4293-813C-4BDC33677F95}" destId="{212B2464-4477-4AC6-BDA1-6EA9CAC6DF93}" srcOrd="0" destOrd="0" presId="urn:microsoft.com/office/officeart/2005/8/layout/process1"/>
    <dgm:cxn modelId="{A6DAE639-7EC0-42E3-805C-AEFF285E21D6}" type="presOf" srcId="{5C9A4696-8E18-4C6B-82F4-25947553EAE5}" destId="{EDD7217E-7397-4261-B93A-5FB3D27EA1B1}" srcOrd="0" destOrd="0" presId="urn:microsoft.com/office/officeart/2005/8/layout/process1"/>
    <dgm:cxn modelId="{B9BBEE3A-8333-4F9C-B5A8-D0499ABD18E7}" type="presOf" srcId="{47A4F399-60C8-48B1-9C64-DA3C8E006C16}" destId="{1197D601-5C37-4F97-987E-075A7DCD933E}" srcOrd="0" destOrd="0" presId="urn:microsoft.com/office/officeart/2005/8/layout/process1"/>
    <dgm:cxn modelId="{3722D55B-B3E1-420D-B3FB-9C0416A6195C}" srcId="{26AC5E78-C988-420B-B223-089F6FC9BED4}" destId="{E81A5BB4-D624-4730-BA56-0E9521D2784D}" srcOrd="2" destOrd="0" parTransId="{F08BEE26-2C44-47E1-A40A-8606B6C5F3EE}" sibTransId="{D49BD744-C532-43C1-A8EA-CFBB30AA3783}"/>
    <dgm:cxn modelId="{C4BBCA6B-34D1-4B48-A29C-541AE66D90CE}" type="presOf" srcId="{4C777BD3-7D04-4155-80EB-0D9C91C64A8F}" destId="{858918C6-FCCA-4E2E-BA7B-6A8409C84FB9}" srcOrd="0" destOrd="0" presId="urn:microsoft.com/office/officeart/2005/8/layout/process1"/>
    <dgm:cxn modelId="{E005CE7C-FCC6-4CB5-ABA5-7C766B2F4BA1}" type="presOf" srcId="{E81A5BB4-D624-4730-BA56-0E9521D2784D}" destId="{41823CE2-B5D4-425A-A7C7-19A4E0133E01}" srcOrd="0" destOrd="0" presId="urn:microsoft.com/office/officeart/2005/8/layout/process1"/>
    <dgm:cxn modelId="{06585D8B-A1C8-4035-8D92-96C4FD69BF6E}" type="presOf" srcId="{1C6D8EC6-4CEA-4293-813C-4BDC33677F95}" destId="{F588DAA2-CE7C-44A5-9A0D-2BAD6ED99F83}" srcOrd="1" destOrd="0" presId="urn:microsoft.com/office/officeart/2005/8/layout/process1"/>
    <dgm:cxn modelId="{E26271BA-A18E-4A1F-9AF9-FC52F9B73B2B}" srcId="{26AC5E78-C988-420B-B223-089F6FC9BED4}" destId="{47A4F399-60C8-48B1-9C64-DA3C8E006C16}" srcOrd="1" destOrd="0" parTransId="{2AD069AC-383C-4ADC-A048-F402C6F7EDA3}" sibTransId="{4C777BD3-7D04-4155-80EB-0D9C91C64A8F}"/>
    <dgm:cxn modelId="{2F32C1BB-3F7E-4F54-BEC5-A8B439F1CE28}" srcId="{26AC5E78-C988-420B-B223-089F6FC9BED4}" destId="{5C9A4696-8E18-4C6B-82F4-25947553EAE5}" srcOrd="0" destOrd="0" parTransId="{40800B47-380C-43C8-BA86-150C2DD040EE}" sibTransId="{1C6D8EC6-4CEA-4293-813C-4BDC33677F95}"/>
    <dgm:cxn modelId="{2575F8FA-B59D-4267-B5FC-D3EC2D6CDD76}" type="presOf" srcId="{26AC5E78-C988-420B-B223-089F6FC9BED4}" destId="{06725AC9-EEC3-4D53-8B81-D0227E719F4E}" srcOrd="0" destOrd="0" presId="urn:microsoft.com/office/officeart/2005/8/layout/process1"/>
    <dgm:cxn modelId="{2DA04BAD-9DF7-4E00-BB1D-1E826071C52A}" type="presParOf" srcId="{06725AC9-EEC3-4D53-8B81-D0227E719F4E}" destId="{EDD7217E-7397-4261-B93A-5FB3D27EA1B1}" srcOrd="0" destOrd="0" presId="urn:microsoft.com/office/officeart/2005/8/layout/process1"/>
    <dgm:cxn modelId="{30E7D610-06F8-4F00-846B-791F2AFB7E45}" type="presParOf" srcId="{06725AC9-EEC3-4D53-8B81-D0227E719F4E}" destId="{212B2464-4477-4AC6-BDA1-6EA9CAC6DF93}" srcOrd="1" destOrd="0" presId="urn:microsoft.com/office/officeart/2005/8/layout/process1"/>
    <dgm:cxn modelId="{4B16EDF2-50ED-464C-A612-43110BA487E7}" type="presParOf" srcId="{212B2464-4477-4AC6-BDA1-6EA9CAC6DF93}" destId="{F588DAA2-CE7C-44A5-9A0D-2BAD6ED99F83}" srcOrd="0" destOrd="0" presId="urn:microsoft.com/office/officeart/2005/8/layout/process1"/>
    <dgm:cxn modelId="{8102F7C3-0EEB-4B7E-954F-A8278E35BBE1}" type="presParOf" srcId="{06725AC9-EEC3-4D53-8B81-D0227E719F4E}" destId="{1197D601-5C37-4F97-987E-075A7DCD933E}" srcOrd="2" destOrd="0" presId="urn:microsoft.com/office/officeart/2005/8/layout/process1"/>
    <dgm:cxn modelId="{0D7518C3-6A71-465C-AE6F-5DC11D69457A}" type="presParOf" srcId="{06725AC9-EEC3-4D53-8B81-D0227E719F4E}" destId="{858918C6-FCCA-4E2E-BA7B-6A8409C84FB9}" srcOrd="3" destOrd="0" presId="urn:microsoft.com/office/officeart/2005/8/layout/process1"/>
    <dgm:cxn modelId="{7C645C0E-A56D-4019-AA4D-2F292C62A42B}" type="presParOf" srcId="{858918C6-FCCA-4E2E-BA7B-6A8409C84FB9}" destId="{3851E6FA-385D-473C-B941-0FE45851BB1C}" srcOrd="0" destOrd="0" presId="urn:microsoft.com/office/officeart/2005/8/layout/process1"/>
    <dgm:cxn modelId="{777679D7-62C9-426C-99BD-3E03BF2F9874}" type="presParOf" srcId="{06725AC9-EEC3-4D53-8B81-D0227E719F4E}" destId="{41823CE2-B5D4-425A-A7C7-19A4E0133E0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B8E44-E284-455E-93AB-F3EB0C3672E3}">
      <dsp:nvSpPr>
        <dsp:cNvPr id="0" name=""/>
        <dsp:cNvSpPr/>
      </dsp:nvSpPr>
      <dsp:spPr>
        <a:xfrm>
          <a:off x="4782" y="563911"/>
          <a:ext cx="1833118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텍스트 생성</a:t>
          </a:r>
          <a:endParaRPr lang="en-US" sz="2200" kern="1200"/>
        </a:p>
      </dsp:txBody>
      <dsp:txXfrm>
        <a:off x="4782" y="563911"/>
        <a:ext cx="1833118" cy="633600"/>
      </dsp:txXfrm>
    </dsp:sp>
    <dsp:sp modelId="{F316310B-617C-4EDA-9450-80235C89640A}">
      <dsp:nvSpPr>
        <dsp:cNvPr id="0" name=""/>
        <dsp:cNvSpPr/>
      </dsp:nvSpPr>
      <dsp:spPr>
        <a:xfrm>
          <a:off x="4782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ChatGPT, GPT </a:t>
          </a:r>
          <a:r>
            <a:rPr lang="ko-KR" sz="2200" kern="1200" dirty="0"/>
            <a:t>시리즈</a:t>
          </a:r>
          <a:endParaRPr lang="en-US" sz="2200" kern="1200" dirty="0"/>
        </a:p>
      </dsp:txBody>
      <dsp:txXfrm>
        <a:off x="4782" y="1197511"/>
        <a:ext cx="1833118" cy="1358775"/>
      </dsp:txXfrm>
    </dsp:sp>
    <dsp:sp modelId="{B3DB8C76-BD7A-4BFF-B78C-4B347A2788F3}">
      <dsp:nvSpPr>
        <dsp:cNvPr id="0" name=""/>
        <dsp:cNvSpPr/>
      </dsp:nvSpPr>
      <dsp:spPr>
        <a:xfrm>
          <a:off x="2094536" y="563911"/>
          <a:ext cx="1833118" cy="633600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이미지 생성</a:t>
          </a:r>
          <a:endParaRPr lang="en-US" sz="2200" kern="1200"/>
        </a:p>
      </dsp:txBody>
      <dsp:txXfrm>
        <a:off x="2094536" y="563911"/>
        <a:ext cx="1833118" cy="633600"/>
      </dsp:txXfrm>
    </dsp:sp>
    <dsp:sp modelId="{1BB3FB2B-7BE1-47C4-9C50-49BD487F1B14}">
      <dsp:nvSpPr>
        <dsp:cNvPr id="0" name=""/>
        <dsp:cNvSpPr/>
      </dsp:nvSpPr>
      <dsp:spPr>
        <a:xfrm>
          <a:off x="2094536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1683680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0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DALL·E, Stable Diffusion</a:t>
          </a:r>
        </a:p>
      </dsp:txBody>
      <dsp:txXfrm>
        <a:off x="2094536" y="1197511"/>
        <a:ext cx="1833118" cy="1358775"/>
      </dsp:txXfrm>
    </dsp:sp>
    <dsp:sp modelId="{51559F9C-EF8C-499C-BBF4-04F3FC801CC4}">
      <dsp:nvSpPr>
        <dsp:cNvPr id="0" name=""/>
        <dsp:cNvSpPr/>
      </dsp:nvSpPr>
      <dsp:spPr>
        <a:xfrm>
          <a:off x="4184291" y="563911"/>
          <a:ext cx="1833118" cy="633600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영상 생성</a:t>
          </a:r>
          <a:endParaRPr lang="en-US" sz="2200" kern="1200"/>
        </a:p>
      </dsp:txBody>
      <dsp:txXfrm>
        <a:off x="4184291" y="563911"/>
        <a:ext cx="1833118" cy="633600"/>
      </dsp:txXfrm>
    </dsp:sp>
    <dsp:sp modelId="{9DA181AA-27AB-4311-B55A-230C257092EA}">
      <dsp:nvSpPr>
        <dsp:cNvPr id="0" name=""/>
        <dsp:cNvSpPr/>
      </dsp:nvSpPr>
      <dsp:spPr>
        <a:xfrm>
          <a:off x="4184291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Runway, Pika</a:t>
          </a:r>
        </a:p>
      </dsp:txBody>
      <dsp:txXfrm>
        <a:off x="4184291" y="1197511"/>
        <a:ext cx="1833118" cy="1358775"/>
      </dsp:txXfrm>
    </dsp:sp>
    <dsp:sp modelId="{44C2D80E-0067-4AC8-8730-319A92662BA5}">
      <dsp:nvSpPr>
        <dsp:cNvPr id="0" name=""/>
        <dsp:cNvSpPr/>
      </dsp:nvSpPr>
      <dsp:spPr>
        <a:xfrm>
          <a:off x="6274046" y="563911"/>
          <a:ext cx="1833118" cy="633600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음악 생성</a:t>
          </a:r>
          <a:endParaRPr lang="en-US" sz="2200" kern="1200"/>
        </a:p>
      </dsp:txBody>
      <dsp:txXfrm>
        <a:off x="6274046" y="563911"/>
        <a:ext cx="1833118" cy="633600"/>
      </dsp:txXfrm>
    </dsp:sp>
    <dsp:sp modelId="{E8C40627-3AFA-41EF-841E-DBE0282D73B5}">
      <dsp:nvSpPr>
        <dsp:cNvPr id="0" name=""/>
        <dsp:cNvSpPr/>
      </dsp:nvSpPr>
      <dsp:spPr>
        <a:xfrm>
          <a:off x="6274046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5051039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39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Suno, Udio</a:t>
          </a:r>
        </a:p>
      </dsp:txBody>
      <dsp:txXfrm>
        <a:off x="6274046" y="1197511"/>
        <a:ext cx="1833118" cy="1358775"/>
      </dsp:txXfrm>
    </dsp:sp>
    <dsp:sp modelId="{1C3F827C-8313-432D-BE24-EF6C7862770B}">
      <dsp:nvSpPr>
        <dsp:cNvPr id="0" name=""/>
        <dsp:cNvSpPr/>
      </dsp:nvSpPr>
      <dsp:spPr>
        <a:xfrm>
          <a:off x="8363800" y="563911"/>
          <a:ext cx="1833118" cy="63360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음성 생성</a:t>
          </a:r>
          <a:endParaRPr lang="en-US" sz="2200" kern="1200"/>
        </a:p>
      </dsp:txBody>
      <dsp:txXfrm>
        <a:off x="8363800" y="563911"/>
        <a:ext cx="1833118" cy="633600"/>
      </dsp:txXfrm>
    </dsp:sp>
    <dsp:sp modelId="{D34EBF7B-5824-48DD-A199-84F147397B51}">
      <dsp:nvSpPr>
        <dsp:cNvPr id="0" name=""/>
        <dsp:cNvSpPr/>
      </dsp:nvSpPr>
      <dsp:spPr>
        <a:xfrm>
          <a:off x="8363800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2200" kern="1200" dirty="0"/>
            <a:t>음성 합성 </a:t>
          </a:r>
          <a:r>
            <a:rPr lang="en-US" sz="2200" kern="1200" dirty="0"/>
            <a:t>AI (TTS)</a:t>
          </a:r>
        </a:p>
      </dsp:txBody>
      <dsp:txXfrm>
        <a:off x="8363800" y="1197511"/>
        <a:ext cx="1833118" cy="13587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E0245-0807-4382-A592-640CD295628B}">
      <dsp:nvSpPr>
        <dsp:cNvPr id="0" name=""/>
        <dsp:cNvSpPr/>
      </dsp:nvSpPr>
      <dsp:spPr>
        <a:xfrm>
          <a:off x="0" y="2978858"/>
          <a:ext cx="10515600" cy="19544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3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대표 모델</a:t>
          </a:r>
          <a:endParaRPr lang="en-US" sz="33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0" y="2978858"/>
        <a:ext cx="10515600" cy="1055405"/>
      </dsp:txXfrm>
    </dsp:sp>
    <dsp:sp modelId="{14BED8DC-7B19-47C3-B1A3-F0A5C40B52AA}">
      <dsp:nvSpPr>
        <dsp:cNvPr id="0" name=""/>
        <dsp:cNvSpPr/>
      </dsp:nvSpPr>
      <dsp:spPr>
        <a:xfrm>
          <a:off x="0" y="3995174"/>
          <a:ext cx="2628899" cy="89904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ChatGPT (OpenAI)</a:t>
          </a:r>
        </a:p>
      </dsp:txBody>
      <dsp:txXfrm>
        <a:off x="0" y="3995174"/>
        <a:ext cx="2628899" cy="899048"/>
      </dsp:txXfrm>
    </dsp:sp>
    <dsp:sp modelId="{19F3AB06-84DF-4F05-80E1-8BAFCC7958B1}">
      <dsp:nvSpPr>
        <dsp:cNvPr id="0" name=""/>
        <dsp:cNvSpPr/>
      </dsp:nvSpPr>
      <dsp:spPr>
        <a:xfrm>
          <a:off x="2628900" y="3995174"/>
          <a:ext cx="2628899" cy="899048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Claude (Anthropic)</a:t>
          </a:r>
        </a:p>
      </dsp:txBody>
      <dsp:txXfrm>
        <a:off x="2628900" y="3995174"/>
        <a:ext cx="2628899" cy="899048"/>
      </dsp:txXfrm>
    </dsp:sp>
    <dsp:sp modelId="{11C45E2C-1270-4577-AB55-6BD44BBEEEBB}">
      <dsp:nvSpPr>
        <dsp:cNvPr id="0" name=""/>
        <dsp:cNvSpPr/>
      </dsp:nvSpPr>
      <dsp:spPr>
        <a:xfrm>
          <a:off x="5257800" y="3995174"/>
          <a:ext cx="2628899" cy="899048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Gemini (Google)</a:t>
          </a:r>
        </a:p>
      </dsp:txBody>
      <dsp:txXfrm>
        <a:off x="5257800" y="3995174"/>
        <a:ext cx="2628899" cy="899048"/>
      </dsp:txXfrm>
    </dsp:sp>
    <dsp:sp modelId="{D61C9565-7315-4C58-81D6-93EA673B7D2C}">
      <dsp:nvSpPr>
        <dsp:cNvPr id="0" name=""/>
        <dsp:cNvSpPr/>
      </dsp:nvSpPr>
      <dsp:spPr>
        <a:xfrm>
          <a:off x="7886700" y="3995174"/>
          <a:ext cx="2628899" cy="899048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Perplexity (Perplexity AI)</a:t>
          </a:r>
        </a:p>
      </dsp:txBody>
      <dsp:txXfrm>
        <a:off x="7886700" y="3995174"/>
        <a:ext cx="2628899" cy="899048"/>
      </dsp:txXfrm>
    </dsp:sp>
    <dsp:sp modelId="{75E5CAE0-09E0-45D3-A492-6E8F32F11931}">
      <dsp:nvSpPr>
        <dsp:cNvPr id="0" name=""/>
        <dsp:cNvSpPr/>
      </dsp:nvSpPr>
      <dsp:spPr>
        <a:xfrm rot="10800000">
          <a:off x="0" y="2225"/>
          <a:ext cx="10515600" cy="3005949"/>
        </a:xfrm>
        <a:prstGeom prst="upArrowCallou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대량의 텍스트 데이터를 학습하여 문맥을 이해하고</a:t>
          </a:r>
          <a:r>
            <a:rPr lang="en-US" sz="24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4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새로운 문장을 생성할 수 있는 모델</a:t>
          </a:r>
          <a:endParaRPr lang="en-US" sz="24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 rot="10800000">
        <a:off x="0" y="2225"/>
        <a:ext cx="10515600" cy="1953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9B31F-DF31-450A-AB10-E7C22564887A}">
      <dsp:nvSpPr>
        <dsp:cNvPr id="0" name=""/>
        <dsp:cNvSpPr/>
      </dsp:nvSpPr>
      <dsp:spPr>
        <a:xfrm>
          <a:off x="4851919" y="1011468"/>
          <a:ext cx="7775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756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0495" y="1053144"/>
        <a:ext cx="40408" cy="8089"/>
      </dsp:txXfrm>
    </dsp:sp>
    <dsp:sp modelId="{C4DBB9A4-8355-43A5-99C0-5CFE34FC574E}">
      <dsp:nvSpPr>
        <dsp:cNvPr id="0" name=""/>
        <dsp:cNvSpPr/>
      </dsp:nvSpPr>
      <dsp:spPr>
        <a:xfrm>
          <a:off x="1339973" y="3065"/>
          <a:ext cx="3513745" cy="21082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1. </a:t>
          </a:r>
          <a:r>
            <a:rPr lang="en-US" sz="20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회원가입</a:t>
          </a:r>
          <a:endParaRPr lang="en-US" sz="2000" kern="12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사이트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접속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(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  <a:hlinkClick xmlns:r="http://schemas.openxmlformats.org/officeDocument/2006/relationships" r:id="rId1"/>
            </a:rPr>
            <a:t>https://platform.openai.com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)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후에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회원가입</a:t>
          </a:r>
          <a:endParaRPr lang="en-US" sz="1600" kern="12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sp:txBody>
      <dsp:txXfrm>
        <a:off x="1339973" y="3065"/>
        <a:ext cx="3513745" cy="2108247"/>
      </dsp:txXfrm>
    </dsp:sp>
    <dsp:sp modelId="{5222BDC8-349E-41AD-B886-25A000E36B6B}">
      <dsp:nvSpPr>
        <dsp:cNvPr id="0" name=""/>
        <dsp:cNvSpPr/>
      </dsp:nvSpPr>
      <dsp:spPr>
        <a:xfrm>
          <a:off x="3096846" y="2109512"/>
          <a:ext cx="4321907" cy="777561"/>
        </a:xfrm>
        <a:custGeom>
          <a:avLst/>
          <a:gdLst/>
          <a:ahLst/>
          <a:cxnLst/>
          <a:rect l="0" t="0" r="0" b="0"/>
          <a:pathLst>
            <a:path>
              <a:moveTo>
                <a:pt x="4321907" y="0"/>
              </a:moveTo>
              <a:lnTo>
                <a:pt x="4321907" y="405880"/>
              </a:lnTo>
              <a:lnTo>
                <a:pt x="0" y="405880"/>
              </a:lnTo>
              <a:lnTo>
                <a:pt x="0" y="77756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7879" y="2494248"/>
        <a:ext cx="219840" cy="8089"/>
      </dsp:txXfrm>
    </dsp:sp>
    <dsp:sp modelId="{10EC36A5-57F9-4597-968F-F07CC8059EE3}">
      <dsp:nvSpPr>
        <dsp:cNvPr id="0" name=""/>
        <dsp:cNvSpPr/>
      </dsp:nvSpPr>
      <dsp:spPr>
        <a:xfrm>
          <a:off x="5661880" y="3065"/>
          <a:ext cx="3513745" cy="21082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KoPub돋움체 Medium" panose="02020603020101020101" pitchFamily="18" charset="-127"/>
              <a:ea typeface="KoPub돋움체 Medium" panose="02020603020101020101" pitchFamily="18" charset="-127"/>
            </a:rPr>
            <a:t>2. API 발급 메뉴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오른쪽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상단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메뉴의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View API Keys.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아니면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바로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  <a:hlinkClick xmlns:r="http://schemas.openxmlformats.org/officeDocument/2006/relationships" r:id="rId2"/>
            </a:rPr>
            <a:t>https://platform.openai.com/account/api-keys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로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들어가도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됨</a:t>
          </a:r>
        </a:p>
      </dsp:txBody>
      <dsp:txXfrm>
        <a:off x="5661880" y="3065"/>
        <a:ext cx="3513745" cy="2108247"/>
      </dsp:txXfrm>
    </dsp:sp>
    <dsp:sp modelId="{9745652B-2ED1-426E-A5E4-1CDBBC288419}">
      <dsp:nvSpPr>
        <dsp:cNvPr id="0" name=""/>
        <dsp:cNvSpPr/>
      </dsp:nvSpPr>
      <dsp:spPr>
        <a:xfrm>
          <a:off x="4851919" y="3927878"/>
          <a:ext cx="7775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756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0495" y="3969553"/>
        <a:ext cx="40408" cy="8089"/>
      </dsp:txXfrm>
    </dsp:sp>
    <dsp:sp modelId="{AAAF031F-1E86-485D-B9E0-E4BD0499D938}">
      <dsp:nvSpPr>
        <dsp:cNvPr id="0" name=""/>
        <dsp:cNvSpPr/>
      </dsp:nvSpPr>
      <dsp:spPr>
        <a:xfrm>
          <a:off x="1339973" y="2919474"/>
          <a:ext cx="3513745" cy="21082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3. </a:t>
          </a:r>
          <a:r>
            <a:rPr lang="en-US" sz="20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왼쪽</a:t>
          </a:r>
          <a:r>
            <a:rPr lang="en-US" sz="20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20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메뉴에서</a:t>
          </a:r>
          <a:r>
            <a:rPr lang="en-US" sz="20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 Billing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결제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카드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등록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. Usage limits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등록</a:t>
          </a:r>
          <a:endParaRPr lang="en-US" sz="1600" kern="12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sp:txBody>
      <dsp:txXfrm>
        <a:off x="1339973" y="2919474"/>
        <a:ext cx="3513745" cy="2108247"/>
      </dsp:txXfrm>
    </dsp:sp>
    <dsp:sp modelId="{48FCE0D3-C1E6-491C-A221-AF0ADBF72D4D}">
      <dsp:nvSpPr>
        <dsp:cNvPr id="0" name=""/>
        <dsp:cNvSpPr/>
      </dsp:nvSpPr>
      <dsp:spPr>
        <a:xfrm>
          <a:off x="5661880" y="2919474"/>
          <a:ext cx="3513745" cy="21082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KoPub돋움체 Medium" panose="02020603020101020101" pitchFamily="18" charset="-127"/>
              <a:ea typeface="KoPub돋움체 Medium" panose="02020603020101020101" pitchFamily="18" charset="-127"/>
            </a:rPr>
            <a:t>4. 왼쪽 메뉴의 API Keys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Create new secret key</a:t>
          </a:r>
          <a:r>
            <a:rPr lang="ko-KR" alt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로 키 생성</a:t>
          </a:r>
          <a:r>
            <a:rPr lang="en-US" altLang="ko-KR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.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생성된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키는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다시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</a:t>
          </a:r>
          <a:r>
            <a:rPr lang="en-US" sz="1600" kern="1200" dirty="0" err="1">
              <a:latin typeface="KoPub돋움체 Medium" panose="02020603020101020101" pitchFamily="18" charset="-127"/>
              <a:ea typeface="KoPub돋움체 Medium" panose="02020603020101020101" pitchFamily="18" charset="-127"/>
            </a:rPr>
            <a:t>조회할</a:t>
          </a:r>
          <a:r>
            <a:rPr lang="en-US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 수 없</a:t>
          </a:r>
          <a:r>
            <a:rPr lang="ko-KR" sz="1600" kern="1200" dirty="0">
              <a:latin typeface="KoPub돋움체 Medium" panose="02020603020101020101" pitchFamily="18" charset="-127"/>
              <a:ea typeface="KoPub돋움체 Medium" panose="02020603020101020101" pitchFamily="18" charset="-127"/>
            </a:rPr>
            <a:t>음</a:t>
          </a:r>
          <a:endParaRPr lang="en-US" sz="1600" kern="1200" dirty="0">
            <a:latin typeface="KoPub돋움체 Medium" panose="02020603020101020101" pitchFamily="18" charset="-127"/>
            <a:ea typeface="KoPub돋움체 Medium" panose="02020603020101020101" pitchFamily="18" charset="-127"/>
          </a:endParaRPr>
        </a:p>
      </dsp:txBody>
      <dsp:txXfrm>
        <a:off x="5661880" y="2919474"/>
        <a:ext cx="3513745" cy="2108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A9155-8C87-48F7-B398-83323C042F18}">
      <dsp:nvSpPr>
        <dsp:cNvPr id="0" name=""/>
        <dsp:cNvSpPr/>
      </dsp:nvSpPr>
      <dsp:spPr>
        <a:xfrm>
          <a:off x="0" y="4602"/>
          <a:ext cx="1763831" cy="1512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환경 인식 </a:t>
          </a:r>
          <a:r>
            <a:rPr lang="en-US" sz="1400" kern="1200" dirty="0"/>
            <a:t>(Perception)</a:t>
          </a:r>
        </a:p>
      </dsp:txBody>
      <dsp:txXfrm>
        <a:off x="0" y="4602"/>
        <a:ext cx="1763831" cy="705532"/>
      </dsp:txXfrm>
    </dsp:sp>
    <dsp:sp modelId="{19FE6E72-B3EB-4D6B-8446-7B2D6D97ECD2}">
      <dsp:nvSpPr>
        <dsp:cNvPr id="0" name=""/>
        <dsp:cNvSpPr/>
      </dsp:nvSpPr>
      <dsp:spPr>
        <a:xfrm>
          <a:off x="362670" y="710135"/>
          <a:ext cx="1763831" cy="201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사용자 입력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웹</a:t>
          </a:r>
          <a:r>
            <a:rPr lang="en-US" altLang="ko-KR" sz="1400" kern="1200" dirty="0"/>
            <a:t>, IoT </a:t>
          </a:r>
          <a:r>
            <a:rPr lang="ko-KR" altLang="en-US" sz="1400" kern="1200" dirty="0"/>
            <a:t>센서를 통해 정보 수집</a:t>
          </a:r>
          <a:endParaRPr lang="en-US" sz="1400" kern="1200" dirty="0"/>
        </a:p>
      </dsp:txBody>
      <dsp:txXfrm>
        <a:off x="414331" y="761796"/>
        <a:ext cx="1660509" cy="1912678"/>
      </dsp:txXfrm>
    </dsp:sp>
    <dsp:sp modelId="{A5F7A621-E4F7-470C-B4DE-FD912B820E30}">
      <dsp:nvSpPr>
        <dsp:cNvPr id="0" name=""/>
        <dsp:cNvSpPr/>
      </dsp:nvSpPr>
      <dsp:spPr>
        <a:xfrm>
          <a:off x="2031220" y="137797"/>
          <a:ext cx="566863" cy="439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031220" y="225626"/>
        <a:ext cx="435120" cy="263485"/>
      </dsp:txXfrm>
    </dsp:sp>
    <dsp:sp modelId="{C8CAC136-7E31-4B84-8959-7BDFB5A5A918}">
      <dsp:nvSpPr>
        <dsp:cNvPr id="0" name=""/>
        <dsp:cNvSpPr/>
      </dsp:nvSpPr>
      <dsp:spPr>
        <a:xfrm>
          <a:off x="2833386" y="4602"/>
          <a:ext cx="1763831" cy="1512000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의사결정 및 계획 </a:t>
          </a:r>
          <a:r>
            <a:rPr lang="en-US" sz="1400" kern="1200" dirty="0"/>
            <a:t>(Decision-making &amp; Planning)</a:t>
          </a:r>
        </a:p>
      </dsp:txBody>
      <dsp:txXfrm>
        <a:off x="2833386" y="4602"/>
        <a:ext cx="1763831" cy="705532"/>
      </dsp:txXfrm>
    </dsp:sp>
    <dsp:sp modelId="{E71A5845-1740-4D5C-8575-36420D29EB7E}">
      <dsp:nvSpPr>
        <dsp:cNvPr id="0" name=""/>
        <dsp:cNvSpPr/>
      </dsp:nvSpPr>
      <dsp:spPr>
        <a:xfrm>
          <a:off x="3281239" y="714737"/>
          <a:ext cx="1763831" cy="201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수집한 정보를 바탕으로 최적의 행동을 선택</a:t>
          </a:r>
          <a:endParaRPr lang="en-US" sz="1400" kern="1200" dirty="0"/>
        </a:p>
      </dsp:txBody>
      <dsp:txXfrm>
        <a:off x="3332900" y="766398"/>
        <a:ext cx="1660509" cy="1912678"/>
      </dsp:txXfrm>
    </dsp:sp>
    <dsp:sp modelId="{36194EBF-9CB7-4307-B6E6-1F775DB87E3B}">
      <dsp:nvSpPr>
        <dsp:cNvPr id="0" name=""/>
        <dsp:cNvSpPr/>
      </dsp:nvSpPr>
      <dsp:spPr>
        <a:xfrm>
          <a:off x="4864608" y="137797"/>
          <a:ext cx="566867" cy="439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4608" y="225626"/>
        <a:ext cx="435124" cy="263485"/>
      </dsp:txXfrm>
    </dsp:sp>
    <dsp:sp modelId="{658F4154-2E86-442C-A37B-C58D9DAAA90D}">
      <dsp:nvSpPr>
        <dsp:cNvPr id="0" name=""/>
        <dsp:cNvSpPr/>
      </dsp:nvSpPr>
      <dsp:spPr>
        <a:xfrm>
          <a:off x="5666779" y="4602"/>
          <a:ext cx="1763831" cy="1512000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행동 수행 </a:t>
          </a:r>
          <a:r>
            <a:rPr lang="en-US" sz="1400" kern="1200" dirty="0"/>
            <a:t>(Action)</a:t>
          </a:r>
        </a:p>
      </dsp:txBody>
      <dsp:txXfrm>
        <a:off x="5666779" y="4602"/>
        <a:ext cx="1763831" cy="705532"/>
      </dsp:txXfrm>
    </dsp:sp>
    <dsp:sp modelId="{2501DB59-293D-4E1C-B74F-C3EDB46396C3}">
      <dsp:nvSpPr>
        <dsp:cNvPr id="0" name=""/>
        <dsp:cNvSpPr/>
      </dsp:nvSpPr>
      <dsp:spPr>
        <a:xfrm>
          <a:off x="6029457" y="710135"/>
          <a:ext cx="1763831" cy="201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문서 작성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데이터 분석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로봇 제어 등 실제 작업 실행</a:t>
          </a:r>
          <a:endParaRPr lang="en-US" sz="1400" kern="1200" dirty="0"/>
        </a:p>
      </dsp:txBody>
      <dsp:txXfrm>
        <a:off x="6081118" y="761796"/>
        <a:ext cx="1660509" cy="1912678"/>
      </dsp:txXfrm>
    </dsp:sp>
    <dsp:sp modelId="{57998D07-4A0C-4F44-A639-85309D09F2CE}">
      <dsp:nvSpPr>
        <dsp:cNvPr id="0" name=""/>
        <dsp:cNvSpPr/>
      </dsp:nvSpPr>
      <dsp:spPr>
        <a:xfrm>
          <a:off x="7698354" y="137797"/>
          <a:ext cx="567615" cy="439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698354" y="225626"/>
        <a:ext cx="435872" cy="263485"/>
      </dsp:txXfrm>
    </dsp:sp>
    <dsp:sp modelId="{86F71864-EDF8-4BF3-BEE4-9B0F74DD4375}">
      <dsp:nvSpPr>
        <dsp:cNvPr id="0" name=""/>
        <dsp:cNvSpPr/>
      </dsp:nvSpPr>
      <dsp:spPr>
        <a:xfrm>
          <a:off x="8501584" y="4602"/>
          <a:ext cx="1763831" cy="1512000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학습 및 피드백 </a:t>
          </a:r>
          <a:r>
            <a:rPr lang="en-US" sz="1400" kern="1200" dirty="0"/>
            <a:t>(Learning &amp; Feedback)</a:t>
          </a:r>
        </a:p>
      </dsp:txBody>
      <dsp:txXfrm>
        <a:off x="8501584" y="4602"/>
        <a:ext cx="1763831" cy="705532"/>
      </dsp:txXfrm>
    </dsp:sp>
    <dsp:sp modelId="{352E2E5E-AECB-489D-AF1F-C3AD68E6084A}">
      <dsp:nvSpPr>
        <dsp:cNvPr id="0" name=""/>
        <dsp:cNvSpPr/>
      </dsp:nvSpPr>
      <dsp:spPr>
        <a:xfrm>
          <a:off x="8862850" y="714737"/>
          <a:ext cx="1763831" cy="201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결과 분석 </a:t>
          </a:r>
          <a:r>
            <a:rPr lang="en-US" altLang="ko-KR" sz="1400" kern="1200" dirty="0">
              <a:sym typeface="Wingdings" panose="05000000000000000000" pitchFamily="2" charset="2"/>
            </a:rPr>
            <a:t> </a:t>
          </a:r>
          <a:r>
            <a:rPr lang="ko-KR" altLang="en-US" sz="1400" kern="1200" dirty="0">
              <a:sym typeface="Wingdings" panose="05000000000000000000" pitchFamily="2" charset="2"/>
            </a:rPr>
            <a:t>성능 개선</a:t>
          </a:r>
          <a:endParaRPr lang="en-US" sz="1400" kern="1200" dirty="0"/>
        </a:p>
      </dsp:txBody>
      <dsp:txXfrm>
        <a:off x="8914511" y="766398"/>
        <a:ext cx="1660509" cy="1912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24143-5349-4B4F-91E2-90894417CFA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문서 생성 자동화</a:t>
          </a:r>
          <a:endParaRPr lang="en-US" sz="20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Genspark</a:t>
          </a:r>
          <a:endParaRPr lang="en-US" sz="20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Notion AI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Goover</a:t>
          </a:r>
          <a:endParaRPr lang="en-US" sz="20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748064" y="2975"/>
        <a:ext cx="3342605" cy="2005563"/>
      </dsp:txXfrm>
    </dsp:sp>
    <dsp:sp modelId="{CA823B72-C545-44E3-ACE5-2AB473F0023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문서 시각화 자동화</a:t>
          </a:r>
          <a:endParaRPr lang="en-US" sz="20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Napkin</a:t>
          </a:r>
        </a:p>
      </dsp:txBody>
      <dsp:txXfrm>
        <a:off x="5424930" y="2975"/>
        <a:ext cx="3342605" cy="2005563"/>
      </dsp:txXfrm>
    </dsp:sp>
    <dsp:sp modelId="{198B279E-0E8A-4E3B-8B0A-BD26F016FB68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PPT </a:t>
          </a:r>
          <a:r>
            <a:rPr lang="ko-KR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자동 생성</a:t>
          </a:r>
          <a:endParaRPr lang="en-US" sz="20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Gamma</a:t>
          </a:r>
        </a:p>
      </dsp:txBody>
      <dsp:txXfrm>
        <a:off x="3586497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E845F-A3C8-43A6-B927-65310834765D}">
      <dsp:nvSpPr>
        <dsp:cNvPr id="0" name=""/>
        <dsp:cNvSpPr/>
      </dsp:nvSpPr>
      <dsp:spPr>
        <a:xfrm>
          <a:off x="0" y="1246278"/>
          <a:ext cx="10885487" cy="166170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58BB6-18CF-4A01-A6B4-C51F6A4A35F4}">
      <dsp:nvSpPr>
        <dsp:cNvPr id="0" name=""/>
        <dsp:cNvSpPr/>
      </dsp:nvSpPr>
      <dsp:spPr>
        <a:xfrm>
          <a:off x="2690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자료 수집</a:t>
          </a:r>
          <a:endParaRPr lang="en-US" sz="2200" kern="1200" dirty="0"/>
        </a:p>
      </dsp:txBody>
      <dsp:txXfrm>
        <a:off x="2690" y="0"/>
        <a:ext cx="1566649" cy="1661704"/>
      </dsp:txXfrm>
    </dsp:sp>
    <dsp:sp modelId="{14ECF204-BA23-46BE-B23E-1C43DA52EB7B}">
      <dsp:nvSpPr>
        <dsp:cNvPr id="0" name=""/>
        <dsp:cNvSpPr/>
      </dsp:nvSpPr>
      <dsp:spPr>
        <a:xfrm>
          <a:off x="578302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CAA80-DDE8-44E4-BB0F-0BFC8FFD070C}">
      <dsp:nvSpPr>
        <dsp:cNvPr id="0" name=""/>
        <dsp:cNvSpPr/>
      </dsp:nvSpPr>
      <dsp:spPr>
        <a:xfrm>
          <a:off x="1647672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분석 요약</a:t>
          </a:r>
          <a:endParaRPr lang="en-US" sz="2200" kern="1200" dirty="0"/>
        </a:p>
      </dsp:txBody>
      <dsp:txXfrm>
        <a:off x="1647672" y="2492556"/>
        <a:ext cx="1566649" cy="1661704"/>
      </dsp:txXfrm>
    </dsp:sp>
    <dsp:sp modelId="{EFF7B539-5510-4BC7-A054-2AD6DBF3C8B1}">
      <dsp:nvSpPr>
        <dsp:cNvPr id="0" name=""/>
        <dsp:cNvSpPr/>
      </dsp:nvSpPr>
      <dsp:spPr>
        <a:xfrm>
          <a:off x="2223283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D9458-C5B5-4E76-96B5-B7FBC8F432C7}">
      <dsp:nvSpPr>
        <dsp:cNvPr id="0" name=""/>
        <dsp:cNvSpPr/>
      </dsp:nvSpPr>
      <dsp:spPr>
        <a:xfrm>
          <a:off x="3292653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보고서 자동 작성</a:t>
          </a:r>
          <a:endParaRPr lang="en-US" sz="2200" kern="1200"/>
        </a:p>
      </dsp:txBody>
      <dsp:txXfrm>
        <a:off x="3292653" y="0"/>
        <a:ext cx="1566649" cy="1661704"/>
      </dsp:txXfrm>
    </dsp:sp>
    <dsp:sp modelId="{86CC73CC-55C0-40B3-9E85-2BDA614DB4BE}">
      <dsp:nvSpPr>
        <dsp:cNvPr id="0" name=""/>
        <dsp:cNvSpPr/>
      </dsp:nvSpPr>
      <dsp:spPr>
        <a:xfrm>
          <a:off x="3868265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886AA-6C10-4E39-AA9E-4E70FD9C653B}">
      <dsp:nvSpPr>
        <dsp:cNvPr id="0" name=""/>
        <dsp:cNvSpPr/>
      </dsp:nvSpPr>
      <dsp:spPr>
        <a:xfrm>
          <a:off x="4937635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PPT </a:t>
          </a:r>
          <a:r>
            <a:rPr lang="ko-KR" sz="2200" kern="1200"/>
            <a:t>및 엑셀 자동 생성</a:t>
          </a:r>
          <a:endParaRPr lang="en-US" sz="2200" kern="1200"/>
        </a:p>
      </dsp:txBody>
      <dsp:txXfrm>
        <a:off x="4937635" y="2492556"/>
        <a:ext cx="1566649" cy="1661704"/>
      </dsp:txXfrm>
    </dsp:sp>
    <dsp:sp modelId="{E5538BA2-D511-41EF-9882-47C1E348DC0E}">
      <dsp:nvSpPr>
        <dsp:cNvPr id="0" name=""/>
        <dsp:cNvSpPr/>
      </dsp:nvSpPr>
      <dsp:spPr>
        <a:xfrm>
          <a:off x="5513246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28DDD-D47E-4B6F-B405-182419E44690}">
      <dsp:nvSpPr>
        <dsp:cNvPr id="0" name=""/>
        <dsp:cNvSpPr/>
      </dsp:nvSpPr>
      <dsp:spPr>
        <a:xfrm>
          <a:off x="6582616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편집</a:t>
          </a:r>
          <a:r>
            <a:rPr lang="en-US" sz="2200" kern="1200"/>
            <a:t>/</a:t>
          </a:r>
          <a:r>
            <a:rPr lang="ko-KR" sz="2200" kern="1200"/>
            <a:t>검증</a:t>
          </a:r>
          <a:endParaRPr lang="en-US" sz="2200" kern="1200"/>
        </a:p>
      </dsp:txBody>
      <dsp:txXfrm>
        <a:off x="6582616" y="0"/>
        <a:ext cx="1566649" cy="1661704"/>
      </dsp:txXfrm>
    </dsp:sp>
    <dsp:sp modelId="{7C528DE1-5457-4C05-A201-C00ACD749C36}">
      <dsp:nvSpPr>
        <dsp:cNvPr id="0" name=""/>
        <dsp:cNvSpPr/>
      </dsp:nvSpPr>
      <dsp:spPr>
        <a:xfrm>
          <a:off x="7158228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4E4C0-C8E6-4D9C-BFB4-9FDF979F96FF}">
      <dsp:nvSpPr>
        <dsp:cNvPr id="0" name=""/>
        <dsp:cNvSpPr/>
      </dsp:nvSpPr>
      <dsp:spPr>
        <a:xfrm>
          <a:off x="8227598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최종 배포</a:t>
          </a:r>
          <a:endParaRPr lang="en-US" sz="2200" kern="1200" dirty="0"/>
        </a:p>
      </dsp:txBody>
      <dsp:txXfrm>
        <a:off x="8227598" y="2492556"/>
        <a:ext cx="1566649" cy="1661704"/>
      </dsp:txXfrm>
    </dsp:sp>
    <dsp:sp modelId="{CC044329-444D-42B0-86D6-6B9F9A809D8B}">
      <dsp:nvSpPr>
        <dsp:cNvPr id="0" name=""/>
        <dsp:cNvSpPr/>
      </dsp:nvSpPr>
      <dsp:spPr>
        <a:xfrm>
          <a:off x="8803209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1D86E-C0AB-486E-A04B-EBDD96A43F48}">
      <dsp:nvSpPr>
        <dsp:cNvPr id="0" name=""/>
        <dsp:cNvSpPr/>
      </dsp:nvSpPr>
      <dsp:spPr>
        <a:xfrm>
          <a:off x="3672" y="1293988"/>
          <a:ext cx="2846250" cy="2347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예</a:t>
          </a:r>
          <a:r>
            <a:rPr lang="en-US" sz="1500" kern="1200" dirty="0"/>
            <a:t>) </a:t>
          </a:r>
          <a:r>
            <a:rPr lang="ko-KR" sz="1500" kern="1200" dirty="0"/>
            <a:t>교육 행정 개선</a:t>
          </a:r>
          <a:r>
            <a:rPr lang="en-US" sz="1500" kern="1200" dirty="0"/>
            <a:t>, </a:t>
          </a:r>
          <a:r>
            <a:rPr lang="ko-KR" sz="1500" kern="1200" dirty="0"/>
            <a:t>학생 만족도 분석</a:t>
          </a:r>
          <a:r>
            <a:rPr lang="en-US" sz="1500" kern="1200" dirty="0"/>
            <a:t>, </a:t>
          </a:r>
          <a:r>
            <a:rPr lang="ko-KR" sz="1500" kern="1200" dirty="0"/>
            <a:t>상담 서비스 강화</a:t>
          </a:r>
          <a:r>
            <a:rPr lang="en-US" sz="1500" kern="1200" dirty="0"/>
            <a:t>, </a:t>
          </a:r>
          <a:r>
            <a:rPr lang="ko-KR" sz="1500" kern="1200" dirty="0"/>
            <a:t>취업 지원 확대</a:t>
          </a:r>
          <a:endParaRPr lang="en-US" sz="1500" kern="1200" dirty="0"/>
        </a:p>
      </dsp:txBody>
      <dsp:txXfrm>
        <a:off x="57696" y="1348012"/>
        <a:ext cx="2738202" cy="1736464"/>
      </dsp:txXfrm>
    </dsp:sp>
    <dsp:sp modelId="{BEABA186-DF1E-493C-9236-4E8D49DDA895}">
      <dsp:nvSpPr>
        <dsp:cNvPr id="0" name=""/>
        <dsp:cNvSpPr/>
      </dsp:nvSpPr>
      <dsp:spPr>
        <a:xfrm>
          <a:off x="1591426" y="1810850"/>
          <a:ext cx="3201307" cy="3201307"/>
        </a:xfrm>
        <a:prstGeom prst="leftCircularArrow">
          <a:avLst>
            <a:gd name="adj1" fmla="val 3348"/>
            <a:gd name="adj2" fmla="val 413906"/>
            <a:gd name="adj3" fmla="val 2189417"/>
            <a:gd name="adj4" fmla="val 9024489"/>
            <a:gd name="adj5" fmla="val 390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3CEBB-D6AF-476C-985F-7AE02A7BE497}">
      <dsp:nvSpPr>
        <dsp:cNvPr id="0" name=""/>
        <dsp:cNvSpPr/>
      </dsp:nvSpPr>
      <dsp:spPr>
        <a:xfrm>
          <a:off x="636172" y="3138500"/>
          <a:ext cx="2530000" cy="100609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개념 및 키워드 입력</a:t>
          </a:r>
          <a:endParaRPr lang="en-US" sz="2200" kern="1200" dirty="0"/>
        </a:p>
      </dsp:txBody>
      <dsp:txXfrm>
        <a:off x="665640" y="3167968"/>
        <a:ext cx="2471064" cy="947161"/>
      </dsp:txXfrm>
    </dsp:sp>
    <dsp:sp modelId="{C6C97120-C555-4483-BBE5-5BEC9BA612F1}">
      <dsp:nvSpPr>
        <dsp:cNvPr id="0" name=""/>
        <dsp:cNvSpPr/>
      </dsp:nvSpPr>
      <dsp:spPr>
        <a:xfrm>
          <a:off x="3676549" y="1293988"/>
          <a:ext cx="2846250" cy="2347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Napkin</a:t>
          </a:r>
          <a:r>
            <a:rPr lang="ko-KR" sz="1500" kern="1200"/>
            <a:t>이 입력된 키워드를 자동으로 연결하여 트리형</a:t>
          </a:r>
          <a:r>
            <a:rPr lang="en-US" sz="1500" kern="1200"/>
            <a:t>/</a:t>
          </a:r>
          <a:r>
            <a:rPr lang="ko-KR" sz="1500" kern="1200"/>
            <a:t>네트워크형 구조 제안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/>
            <a:t>관련성 높은 개념을 </a:t>
          </a:r>
          <a:r>
            <a:rPr lang="en-US" sz="1500" kern="1200"/>
            <a:t>AI</a:t>
          </a:r>
          <a:r>
            <a:rPr lang="ko-KR" sz="1500" kern="1200"/>
            <a:t>가 제안 </a:t>
          </a:r>
          <a:r>
            <a:rPr lang="en-US" sz="1500" kern="1200"/>
            <a:t>(</a:t>
          </a:r>
          <a:r>
            <a:rPr lang="ko-KR" sz="1500" kern="1200"/>
            <a:t>연관 노트</a:t>
          </a:r>
          <a:r>
            <a:rPr lang="en-US" sz="1500" kern="1200"/>
            <a:t>, </a:t>
          </a:r>
          <a:r>
            <a:rPr lang="ko-KR" sz="1500" kern="1200"/>
            <a:t>추가 링크 등</a:t>
          </a:r>
          <a:r>
            <a:rPr lang="en-US" sz="1500" kern="1200"/>
            <a:t>)</a:t>
          </a:r>
        </a:p>
      </dsp:txBody>
      <dsp:txXfrm>
        <a:off x="3730573" y="1851061"/>
        <a:ext cx="2738202" cy="1736464"/>
      </dsp:txXfrm>
    </dsp:sp>
    <dsp:sp modelId="{49F8C39A-E155-44C2-9DC0-76B84184E29F}">
      <dsp:nvSpPr>
        <dsp:cNvPr id="0" name=""/>
        <dsp:cNvSpPr/>
      </dsp:nvSpPr>
      <dsp:spPr>
        <a:xfrm>
          <a:off x="5240584" y="-168666"/>
          <a:ext cx="3564995" cy="3564995"/>
        </a:xfrm>
        <a:prstGeom prst="circularArrow">
          <a:avLst>
            <a:gd name="adj1" fmla="val 3006"/>
            <a:gd name="adj2" fmla="val 368693"/>
            <a:gd name="adj3" fmla="val 19455796"/>
            <a:gd name="adj4" fmla="val 12575511"/>
            <a:gd name="adj5" fmla="val 3507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C0FEC-8B41-4165-BC01-6110194F0B2A}">
      <dsp:nvSpPr>
        <dsp:cNvPr id="0" name=""/>
        <dsp:cNvSpPr/>
      </dsp:nvSpPr>
      <dsp:spPr>
        <a:xfrm>
          <a:off x="4309049" y="790939"/>
          <a:ext cx="2530000" cy="1006097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자동 관계도 생성</a:t>
          </a:r>
          <a:endParaRPr lang="en-US" sz="2200" kern="1200" dirty="0"/>
        </a:p>
      </dsp:txBody>
      <dsp:txXfrm>
        <a:off x="4338517" y="820407"/>
        <a:ext cx="2471064" cy="947161"/>
      </dsp:txXfrm>
    </dsp:sp>
    <dsp:sp modelId="{C864EE7B-7F8B-476F-8E50-4A5A50EC9B37}">
      <dsp:nvSpPr>
        <dsp:cNvPr id="0" name=""/>
        <dsp:cNvSpPr/>
      </dsp:nvSpPr>
      <dsp:spPr>
        <a:xfrm>
          <a:off x="7349426" y="1293988"/>
          <a:ext cx="2846250" cy="2347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 err="1"/>
            <a:t>관계선</a:t>
          </a:r>
          <a:r>
            <a:rPr lang="ko-KR" sz="1500" kern="1200" dirty="0"/>
            <a:t> 수정</a:t>
          </a:r>
          <a:r>
            <a:rPr lang="en-US" sz="1500" kern="1200" dirty="0"/>
            <a:t>, </a:t>
          </a:r>
          <a:r>
            <a:rPr lang="ko-KR" sz="1500" kern="1200" dirty="0"/>
            <a:t>추가 코멘트 작성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500" kern="1200" dirty="0"/>
            <a:t>외부 문서 </a:t>
          </a:r>
          <a:r>
            <a:rPr lang="en-US" sz="1500" kern="1200" dirty="0"/>
            <a:t>(</a:t>
          </a:r>
          <a:r>
            <a:rPr lang="ko-KR" sz="1500" kern="1200" dirty="0"/>
            <a:t>예</a:t>
          </a:r>
          <a:r>
            <a:rPr lang="en-US" sz="1500" kern="1200" dirty="0"/>
            <a:t>: PDF </a:t>
          </a:r>
          <a:r>
            <a:rPr lang="ko-KR" sz="1500" kern="1200" dirty="0"/>
            <a:t>보고서</a:t>
          </a:r>
          <a:r>
            <a:rPr lang="en-US" sz="1500" kern="1200" dirty="0"/>
            <a:t>, AI </a:t>
          </a:r>
          <a:r>
            <a:rPr lang="ko-KR" sz="1500" kern="1200" dirty="0"/>
            <a:t>분석 요약</a:t>
          </a:r>
          <a:r>
            <a:rPr lang="en-US" sz="1500" kern="1200" dirty="0"/>
            <a:t>)</a:t>
          </a:r>
          <a:r>
            <a:rPr lang="ko-KR" sz="1500" kern="1200" dirty="0"/>
            <a:t>와 링크</a:t>
          </a:r>
          <a:endParaRPr lang="en-US" sz="1500" kern="1200" dirty="0"/>
        </a:p>
      </dsp:txBody>
      <dsp:txXfrm>
        <a:off x="7403450" y="1348012"/>
        <a:ext cx="2738202" cy="1736464"/>
      </dsp:txXfrm>
    </dsp:sp>
    <dsp:sp modelId="{0C2E5393-2420-4032-93EF-4A2C1812CB3C}">
      <dsp:nvSpPr>
        <dsp:cNvPr id="0" name=""/>
        <dsp:cNvSpPr/>
      </dsp:nvSpPr>
      <dsp:spPr>
        <a:xfrm>
          <a:off x="7981926" y="3138500"/>
          <a:ext cx="2530000" cy="1006097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편집 및 상세화</a:t>
          </a:r>
          <a:endParaRPr lang="en-US" sz="2200" kern="1200" dirty="0"/>
        </a:p>
      </dsp:txBody>
      <dsp:txXfrm>
        <a:off x="8011394" y="3167968"/>
        <a:ext cx="2471064" cy="9471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E27A0-5AE8-4705-ABF0-B82561010926}">
      <dsp:nvSpPr>
        <dsp:cNvPr id="0" name=""/>
        <dsp:cNvSpPr/>
      </dsp:nvSpPr>
      <dsp:spPr>
        <a:xfrm>
          <a:off x="4918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BB41-2DE6-4CB2-B981-D276D0888575}">
      <dsp:nvSpPr>
        <dsp:cNvPr id="0" name=""/>
        <dsp:cNvSpPr/>
      </dsp:nvSpPr>
      <dsp:spPr>
        <a:xfrm>
          <a:off x="622299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핵심 아이디어 입력</a:t>
          </a:r>
          <a:endParaRPr lang="en-US" sz="1500" kern="1200" dirty="0"/>
        </a:p>
      </dsp:txBody>
      <dsp:txXfrm>
        <a:off x="648473" y="1866721"/>
        <a:ext cx="1902690" cy="841310"/>
      </dsp:txXfrm>
    </dsp:sp>
    <dsp:sp modelId="{E6031B95-BB74-4D04-9805-17C66C22B2A3}">
      <dsp:nvSpPr>
        <dsp:cNvPr id="0" name=""/>
        <dsp:cNvSpPr/>
      </dsp:nvSpPr>
      <dsp:spPr>
        <a:xfrm>
          <a:off x="2649366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7E5D5-1533-4781-A2F7-A026A727E456}">
      <dsp:nvSpPr>
        <dsp:cNvPr id="0" name=""/>
        <dsp:cNvSpPr/>
      </dsp:nvSpPr>
      <dsp:spPr>
        <a:xfrm>
          <a:off x="3266747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자동 구조화 </a:t>
          </a:r>
          <a:r>
            <a:rPr lang="en-US" sz="1500" kern="1200" dirty="0"/>
            <a:t>(</a:t>
          </a:r>
          <a:r>
            <a:rPr lang="ko-KR" sz="1500" kern="1200" dirty="0"/>
            <a:t>목차</a:t>
          </a:r>
          <a:r>
            <a:rPr lang="en-US" sz="1500" kern="1200" dirty="0"/>
            <a:t>, </a:t>
          </a:r>
          <a:r>
            <a:rPr lang="ko-KR" sz="1500" kern="1200" dirty="0"/>
            <a:t>개요</a:t>
          </a:r>
          <a:r>
            <a:rPr lang="en-US" sz="1500" kern="1200" dirty="0"/>
            <a:t>, </a:t>
          </a:r>
          <a:r>
            <a:rPr lang="ko-KR" sz="1500" kern="1200" dirty="0"/>
            <a:t>세부 내용</a:t>
          </a:r>
          <a:r>
            <a:rPr lang="en-US" sz="1500" kern="1200" dirty="0"/>
            <a:t>)</a:t>
          </a:r>
        </a:p>
      </dsp:txBody>
      <dsp:txXfrm>
        <a:off x="3292921" y="1866721"/>
        <a:ext cx="1902690" cy="841310"/>
      </dsp:txXfrm>
    </dsp:sp>
    <dsp:sp modelId="{A9965866-65C1-476E-B2CA-04C2E07B6871}">
      <dsp:nvSpPr>
        <dsp:cNvPr id="0" name=""/>
        <dsp:cNvSpPr/>
      </dsp:nvSpPr>
      <dsp:spPr>
        <a:xfrm>
          <a:off x="5293813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D0403-5E3A-4DF7-9AF9-1DC1F0DE1D75}">
      <dsp:nvSpPr>
        <dsp:cNvPr id="0" name=""/>
        <dsp:cNvSpPr/>
      </dsp:nvSpPr>
      <dsp:spPr>
        <a:xfrm>
          <a:off x="5911194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디자인 및 이미지 자동 추천</a:t>
          </a:r>
          <a:endParaRPr lang="en-US" sz="1500" kern="1200" dirty="0"/>
        </a:p>
      </dsp:txBody>
      <dsp:txXfrm>
        <a:off x="5937368" y="1866721"/>
        <a:ext cx="1902690" cy="841310"/>
      </dsp:txXfrm>
    </dsp:sp>
    <dsp:sp modelId="{F38E2B5C-84CC-4D17-B61D-5D4C9CA25591}">
      <dsp:nvSpPr>
        <dsp:cNvPr id="0" name=""/>
        <dsp:cNvSpPr/>
      </dsp:nvSpPr>
      <dsp:spPr>
        <a:xfrm>
          <a:off x="7938261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9EB8-3A8A-4B89-8C79-7492EE06F691}">
      <dsp:nvSpPr>
        <dsp:cNvPr id="0" name=""/>
        <dsp:cNvSpPr/>
      </dsp:nvSpPr>
      <dsp:spPr>
        <a:xfrm>
          <a:off x="8555642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 </a:t>
          </a:r>
          <a:r>
            <a:rPr lang="ko-KR" sz="1500" kern="1200" dirty="0"/>
            <a:t>제안 문장 → 즉시 적용</a:t>
          </a:r>
          <a:endParaRPr lang="en-US" sz="1500" kern="1200" dirty="0"/>
        </a:p>
      </dsp:txBody>
      <dsp:txXfrm>
        <a:off x="8581816" y="1866721"/>
        <a:ext cx="1902690" cy="841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217E-7397-4261-B93A-5FB3D27EA1B1}">
      <dsp:nvSpPr>
        <dsp:cNvPr id="0" name=""/>
        <dsp:cNvSpPr/>
      </dsp:nvSpPr>
      <dsp:spPr>
        <a:xfrm>
          <a:off x="9146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ChatGPT &amp; </a:t>
          </a:r>
          <a:r>
            <a:rPr lang="en-US" sz="120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Goover</a:t>
          </a:r>
          <a:r>
            <a:rPr lang="ko-KR" sz="12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 초안 작성</a:t>
          </a:r>
          <a:endParaRPr lang="en-US" sz="12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23394" y="14248"/>
        <a:ext cx="2705306" cy="457957"/>
      </dsp:txXfrm>
    </dsp:sp>
    <dsp:sp modelId="{212B2464-4477-4AC6-BDA1-6EA9CAC6DF93}">
      <dsp:nvSpPr>
        <dsp:cNvPr id="0" name=""/>
        <dsp:cNvSpPr/>
      </dsp:nvSpPr>
      <dsp:spPr>
        <a:xfrm>
          <a:off x="3016329" y="0"/>
          <a:ext cx="579566" cy="486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016329" y="97291"/>
        <a:ext cx="433630" cy="291871"/>
      </dsp:txXfrm>
    </dsp:sp>
    <dsp:sp modelId="{1197D601-5C37-4F97-987E-075A7DCD933E}">
      <dsp:nvSpPr>
        <dsp:cNvPr id="0" name=""/>
        <dsp:cNvSpPr/>
      </dsp:nvSpPr>
      <dsp:spPr>
        <a:xfrm>
          <a:off x="3836470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Napkin</a:t>
          </a:r>
          <a:r>
            <a:rPr lang="ko-KR" sz="1200" kern="120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에 핵심 개념 입력 및 구조화</a:t>
          </a:r>
          <a:endParaRPr lang="en-US" sz="1200" kern="12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850718" y="14248"/>
        <a:ext cx="2705306" cy="457957"/>
      </dsp:txXfrm>
    </dsp:sp>
    <dsp:sp modelId="{858918C6-FCCA-4E2E-BA7B-6A8409C84FB9}">
      <dsp:nvSpPr>
        <dsp:cNvPr id="0" name=""/>
        <dsp:cNvSpPr/>
      </dsp:nvSpPr>
      <dsp:spPr>
        <a:xfrm>
          <a:off x="6843653" y="0"/>
          <a:ext cx="579566" cy="486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843653" y="97291"/>
        <a:ext cx="433630" cy="291871"/>
      </dsp:txXfrm>
    </dsp:sp>
    <dsp:sp modelId="{41823CE2-B5D4-425A-A7C7-19A4E0133E01}">
      <dsp:nvSpPr>
        <dsp:cNvPr id="0" name=""/>
        <dsp:cNvSpPr/>
      </dsp:nvSpPr>
      <dsp:spPr>
        <a:xfrm>
          <a:off x="7663794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PDF/PNG</a:t>
          </a:r>
          <a:r>
            <a:rPr lang="ko-KR" sz="120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 내보내어 보고서에 삽입</a:t>
          </a:r>
          <a:endParaRPr lang="en-US" sz="12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7678042" y="14248"/>
        <a:ext cx="2705306" cy="457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7895AC-283E-0AC0-2427-7E7D463EE0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7A75-8CAF-08F0-2BF6-B84FF438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CD1A3-7324-4EAF-AA62-1886360CE19A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918E4-62F8-971E-221B-A429D8FB7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10B5C-31DA-FFB8-96BF-4643744676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10CE8-203C-4F3C-9B01-4B12EED6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4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9257-8587-44C9-8E60-55DF048BAC2C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068A2-42FE-4F8A-946F-EC43CCFCA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2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9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Perplexity AI</a:t>
            </a:r>
            <a:r>
              <a:rPr lang="ko-KR" altLang="en-US" dirty="0"/>
              <a:t>에서 개발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20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2C88F-DB53-2D77-D9E1-22323980C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8D62D-E599-B20F-3577-ADB7D489E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FA22D-D011-59F0-DA2D-907A220CD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DD8FB-DE82-E2C3-6D01-18A26693E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9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27B8-F92C-028A-2098-9A998EC2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F2588-0950-3C8A-BDAF-450C50A32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33CD5-051D-BE43-A328-BEB0D05C7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882EB-13E8-79BE-CA89-73E1319DA6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 the text into neutral, negative, or positive</a:t>
            </a:r>
          </a:p>
          <a:p>
            <a:endParaRPr lang="en-US" dirty="0"/>
          </a:p>
          <a:p>
            <a:r>
              <a:rPr lang="en-US" dirty="0"/>
              <a:t>Text: I think the food was okay.</a:t>
            </a:r>
          </a:p>
          <a:p>
            <a:endParaRPr lang="en-US" dirty="0"/>
          </a:p>
          <a:p>
            <a:r>
              <a:rPr lang="en-US" dirty="0"/>
              <a:t>Sentiment: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RAG</a:t>
            </a:r>
          </a:p>
          <a:p>
            <a:r>
              <a:rPr lang="en-US" dirty="0"/>
              <a:t>Prompt Automation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68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958B1-70F9-484D-B578-78534419A1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55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en-US" altLang="en-US" dirty="0" err="1"/>
              <a:t>터미널을</a:t>
            </a:r>
            <a:r>
              <a:rPr lang="en-US" altLang="en-US" dirty="0"/>
              <a:t> </a:t>
            </a:r>
            <a:r>
              <a:rPr lang="en-US" altLang="en-US" dirty="0" err="1"/>
              <a:t>열어서</a:t>
            </a:r>
            <a:r>
              <a:rPr lang="en-US" altLang="en-US" dirty="0"/>
              <a:t> </a:t>
            </a:r>
            <a:r>
              <a:rPr lang="en-US" altLang="en-US" dirty="0" err="1"/>
              <a:t>테스트</a:t>
            </a:r>
            <a:endParaRPr lang="en-US" altLang="en-US" dirty="0"/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altLang="en-US" dirty="0" err="1"/>
              <a:t>발급</a:t>
            </a:r>
            <a:r>
              <a:rPr lang="en-US" altLang="en-US" dirty="0"/>
              <a:t> </a:t>
            </a:r>
            <a:r>
              <a:rPr lang="en-US" altLang="en-US" dirty="0" err="1"/>
              <a:t>받은</a:t>
            </a:r>
            <a:r>
              <a:rPr lang="en-US" altLang="en-US" dirty="0"/>
              <a:t> 키 </a:t>
            </a:r>
            <a:r>
              <a:rPr lang="en-US" altLang="en-US" dirty="0" err="1"/>
              <a:t>변수를</a:t>
            </a:r>
            <a:r>
              <a:rPr lang="en-US" altLang="en-US" dirty="0"/>
              <a:t> </a:t>
            </a:r>
            <a:r>
              <a:rPr lang="en-US" altLang="en-US" dirty="0" err="1"/>
              <a:t>선언</a:t>
            </a:r>
            <a:r>
              <a:rPr lang="en-US" altLang="en-US" dirty="0"/>
              <a:t>. OPENAI_API_KEY=sk-00000... 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n-US" altLang="en-US" dirty="0"/>
              <a:t>API </a:t>
            </a:r>
            <a:r>
              <a:rPr lang="en-US" altLang="en-US" dirty="0" err="1"/>
              <a:t>연결이</a:t>
            </a:r>
            <a:r>
              <a:rPr lang="en-US" altLang="en-US" dirty="0"/>
              <a:t> 잘 </a:t>
            </a:r>
            <a:r>
              <a:rPr lang="en-US" altLang="en-US" dirty="0" err="1"/>
              <a:t>됐는지</a:t>
            </a:r>
            <a:r>
              <a:rPr lang="en-US" altLang="en-US" dirty="0"/>
              <a:t> </a:t>
            </a:r>
            <a:r>
              <a:rPr lang="en-US" altLang="en-US" dirty="0" err="1"/>
              <a:t>테스트</a:t>
            </a:r>
            <a:r>
              <a:rPr lang="ko-KR" altLang="en-US" dirty="0"/>
              <a:t>하는 </a:t>
            </a:r>
            <a:r>
              <a:rPr lang="en-US" altLang="en-US" dirty="0" err="1"/>
              <a:t>명령어</a:t>
            </a:r>
            <a:endParaRPr lang="en-US" altLang="en-US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en-US" dirty="0"/>
              <a:t>curl https://api.openai.com/v1/chat/completions \ -H "Content-Type: application/</a:t>
            </a:r>
            <a:r>
              <a:rPr lang="en-US" altLang="en-US" dirty="0" err="1"/>
              <a:t>json</a:t>
            </a:r>
            <a:r>
              <a:rPr lang="en-US" altLang="en-US" dirty="0"/>
              <a:t>" \ -H "Authorization: Bearer $OPENAI_API_KEY" \ -d '{ "model": "gpt-3.5-turbo", "messages": [{"role": "user", "content": "Say this is a test!"}], "temperature": 0.7 }'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en-US" dirty="0" err="1"/>
              <a:t>아래와</a:t>
            </a:r>
            <a:r>
              <a:rPr lang="en-US" altLang="en-US" dirty="0"/>
              <a:t> </a:t>
            </a:r>
            <a:r>
              <a:rPr lang="en-US" altLang="en-US" dirty="0" err="1"/>
              <a:t>같이</a:t>
            </a:r>
            <a:r>
              <a:rPr lang="en-US" altLang="en-US" dirty="0"/>
              <a:t> "</a:t>
            </a:r>
            <a:r>
              <a:rPr lang="en-US" altLang="en-US" dirty="0" err="1"/>
              <a:t>이건</a:t>
            </a:r>
            <a:r>
              <a:rPr lang="en-US" altLang="en-US" dirty="0"/>
              <a:t> </a:t>
            </a:r>
            <a:r>
              <a:rPr lang="en-US" altLang="en-US" dirty="0" err="1"/>
              <a:t>테스트에요</a:t>
            </a:r>
            <a:r>
              <a:rPr lang="en-US" altLang="en-US" dirty="0"/>
              <a:t>~" </a:t>
            </a:r>
            <a:r>
              <a:rPr lang="en-US" altLang="en-US" dirty="0" err="1"/>
              <a:t>라고</a:t>
            </a:r>
            <a:r>
              <a:rPr lang="en-US" altLang="en-US" dirty="0"/>
              <a:t> </a:t>
            </a:r>
            <a:r>
              <a:rPr lang="en-US" altLang="en-US" dirty="0" err="1"/>
              <a:t>답해주면</a:t>
            </a:r>
            <a:r>
              <a:rPr lang="en-US" altLang="en-US" dirty="0"/>
              <a:t> </a:t>
            </a:r>
            <a:r>
              <a:rPr lang="en-US" altLang="en-US" dirty="0" err="1"/>
              <a:t>성공</a:t>
            </a:r>
            <a:endParaRPr lang="en-US" altLang="en-US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altLang="en-US" dirty="0"/>
              <a:t>{.... "</a:t>
            </a:r>
            <a:r>
              <a:rPr lang="en-US" altLang="en-US" dirty="0" err="1"/>
              <a:t>content":"This</a:t>
            </a:r>
            <a:r>
              <a:rPr lang="en-US" altLang="en-US" dirty="0"/>
              <a:t> is a test!"},"finish_reason":"stop","index":0}]}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24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9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https://platform.openai.com/playground/chat?models=gpt-3.5-turbo</a:t>
            </a:r>
          </a:p>
          <a:p>
            <a:r>
              <a:rPr lang="en-US" dirty="0"/>
              <a:t>https://platform.openai.com/api-keys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958B1-70F9-484D-B578-78534419A1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86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10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44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835E5-8F7C-70F8-9645-FF2E1974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12329-1BB8-02E3-0196-EF7134991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0174A-91C7-2FA4-4176-9091B9B63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0D3C5-4926-C5C5-1404-EDC15A2AF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81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Building a RAG-based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1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6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정보를 바탕으로 최적의 행동을 선택</a:t>
            </a:r>
          </a:p>
          <a:p>
            <a:r>
              <a:rPr lang="ko-KR" altLang="en-US" dirty="0"/>
              <a:t>룰 기반</a:t>
            </a:r>
            <a:r>
              <a:rPr lang="en-US" altLang="ko-KR" dirty="0"/>
              <a:t>, </a:t>
            </a:r>
            <a:r>
              <a:rPr lang="ko-KR" altLang="en-US" dirty="0"/>
              <a:t>강화 학습</a:t>
            </a:r>
            <a:r>
              <a:rPr lang="en-US" altLang="ko-KR" dirty="0"/>
              <a:t>, LLM </a:t>
            </a:r>
            <a:r>
              <a:rPr lang="ko-KR" altLang="en-US" dirty="0"/>
              <a:t>기반 계획 등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AutoGPT</a:t>
            </a:r>
            <a:endParaRPr lang="en-US" dirty="0"/>
          </a:p>
          <a:p>
            <a:pPr lvl="0"/>
            <a:r>
              <a:rPr lang="en-US" dirty="0"/>
              <a:t>Writer</a:t>
            </a:r>
          </a:p>
          <a:p>
            <a:pPr lvl="0"/>
            <a:r>
              <a:rPr lang="en-US" dirty="0"/>
              <a:t>Slide.ai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63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80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</a:t>
            </a:r>
            <a:r>
              <a:rPr lang="en-US" altLang="ko-KR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1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3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25FE2-8705-073A-A3F0-7B10AEA9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A72A2-E4FA-A73A-B8F7-196260D31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D9D2B-E000-050F-24E5-15EB1D87F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94FC3-5D43-AD38-16C1-7DE11336C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0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BF33-6008-7311-FA81-40DEFB92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13D6B-FE79-9527-0547-DCF413FBF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4BB8A-6BC1-46BC-F837-969940611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전략방향 교육</a:t>
            </a:r>
            <a:endParaRPr lang="en-US" altLang="ko-KR" dirty="0"/>
          </a:p>
          <a:p>
            <a:r>
              <a:rPr lang="ko-KR" altLang="en-US" dirty="0"/>
              <a:t>경영목표 밑에 전략과제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1A649-8981-370B-0421-FEDE68F0A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8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기능별 전략방향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수립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  <a:p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전략방향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핵심성공요인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7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1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7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E03E2-969F-4B6D-85A8-1880324B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BF931-F4B1-3BFE-CD69-B483CB4F5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7E67E-81FB-A02B-54ED-26466B7CA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A27B-4F97-4D20-5E2B-13960D42E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958B1-70F9-484D-B578-78534419A1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8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AA70F276-1833-4A75-9C1D-A56E2295A68D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6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Autofit/>
          </a:bodyPr>
          <a:lstStyle>
            <a:lvl1pPr algn="ctr">
              <a:defRPr sz="4000"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 marL="1143000" indent="-228600">
              <a:lnSpc>
                <a:spcPct val="100000"/>
              </a:lnSpc>
              <a:buFont typeface="G마켓 산스 TTF Medium" panose="02000000000000000000" pitchFamily="2" charset="-127"/>
              <a:buChar char="-"/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5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Autofit/>
          </a:bodyPr>
          <a:lstStyle>
            <a:lvl1pPr algn="ctr">
              <a:defRPr sz="4000"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latin typeface="Courier New" panose="02070309020205020404" pitchFamily="49" charset="0"/>
                <a:ea typeface="G마켓 산스 TTF Medium" panose="02000000000000000000" pitchFamily="2" charset="-127"/>
                <a:cs typeface="Courier New" panose="02070309020205020404" pitchFamily="49" charset="0"/>
              </a:defRPr>
            </a:lvl1pPr>
            <a:lvl2pPr marL="457200" indent="0">
              <a:buFont typeface="Arial" panose="020B0604020202020204" pitchFamily="34" charset="0"/>
              <a:buNone/>
              <a:defRPr sz="2400">
                <a:latin typeface="Courier New" panose="02070309020205020404" pitchFamily="49" charset="0"/>
                <a:ea typeface="G마켓 산스 TTF Medium" panose="02000000000000000000" pitchFamily="2" charset="-127"/>
                <a:cs typeface="Courier New" panose="02070309020205020404" pitchFamily="49" charset="0"/>
              </a:defRPr>
            </a:lvl2pPr>
            <a:lvl3pPr marL="914400" indent="0">
              <a:buFont typeface="G마켓 산스 TTF Medium" panose="02000000000000000000" pitchFamily="2" charset="-127"/>
              <a:buNone/>
              <a:defRPr sz="2400">
                <a:latin typeface="Courier New" panose="02070309020205020404" pitchFamily="49" charset="0"/>
                <a:ea typeface="G마켓 산스 TTF Medium" panose="02000000000000000000" pitchFamily="2" charset="-127"/>
                <a:cs typeface="Courier New" panose="02070309020205020404" pitchFamily="49" charset="0"/>
              </a:defRPr>
            </a:lvl3pPr>
            <a:lvl4pPr marL="1371600" indent="0">
              <a:buFont typeface="Wingdings" panose="05000000000000000000" pitchFamily="2" charset="2"/>
              <a:buNone/>
              <a:defRPr sz="2400">
                <a:latin typeface="Courier New" panose="02070309020205020404" pitchFamily="49" charset="0"/>
                <a:ea typeface="G마켓 산스 TTF Medium" panose="02000000000000000000" pitchFamily="2" charset="-127"/>
                <a:cs typeface="Courier New" panose="02070309020205020404" pitchFamily="49" charset="0"/>
              </a:defRPr>
            </a:lvl4pPr>
            <a:lvl5pPr marL="1828800" indent="0">
              <a:buFont typeface="Wingdings" panose="05000000000000000000" pitchFamily="2" charset="2"/>
              <a:buNone/>
              <a:defRPr sz="2400">
                <a:latin typeface="Courier New" panose="02070309020205020404" pitchFamily="49" charset="0"/>
                <a:ea typeface="G마켓 산스 TTF Medium" panose="02000000000000000000" pitchFamily="2" charset="-127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6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AA70F276-1833-4A75-9C1D-A56E2295A68D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1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>
            <a:noAutofit/>
          </a:bodyPr>
          <a:lstStyle>
            <a:lvl1pPr algn="ctr">
              <a:defRPr sz="4000" b="1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9016"/>
            <a:ext cx="5181600" cy="467794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800"/>
            </a:lvl2pPr>
            <a:lvl3pPr marL="1143000" indent="-228600">
              <a:lnSpc>
                <a:spcPct val="100000"/>
              </a:lnSpc>
              <a:buFont typeface="G마켓 산스 TTF Medium" panose="02000000000000000000" pitchFamily="2" charset="-127"/>
              <a:buChar char="-"/>
              <a:defRPr sz="28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800"/>
            </a:lvl2pPr>
            <a:lvl3pPr marL="1143000" indent="-228600">
              <a:lnSpc>
                <a:spcPct val="100000"/>
              </a:lnSpc>
              <a:buFont typeface="G마켓 산스 TTF Medium" panose="02000000000000000000" pitchFamily="2" charset="-127"/>
              <a:buChar char="-"/>
              <a:defRPr sz="2800"/>
            </a:lvl3pPr>
            <a:lvl4pPr marL="16002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4pPr>
            <a:lvl5pPr marL="2057400" indent="-228600">
              <a:lnSpc>
                <a:spcPct val="100000"/>
              </a:lnSpc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27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99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7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0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1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70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1F6D-45D4-E601-7C2F-E062159D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5B99-FC10-1D79-0B7C-CC368C00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50694"/>
            <a:ext cx="5181600" cy="40315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BB50-E98F-AA22-2E73-4D8EBE33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50694"/>
            <a:ext cx="5181600" cy="40315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D4E75-10C5-EEFC-8313-DCF99FE548F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8200" y="1506204"/>
            <a:ext cx="10515600" cy="104449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730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20710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244064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560812C0-D4F0-C345-96B4-1E8B918506AC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A9709E4-652E-524A-8D35-CF602AA44A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560812C0-D4F0-C345-96B4-1E8B918506AC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A9709E4-652E-524A-8D35-CF602AA44A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4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2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778" r:id="rId13"/>
    <p:sldLayoutId id="2147483774" r:id="rId14"/>
    <p:sldLayoutId id="2147483776" r:id="rId15"/>
    <p:sldLayoutId id="21474837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ming.tistory.com/3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api-key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api-key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iH8u6UoaaPAxV_4zQHHaOnLr0QFnoECDUQAQ&amp;url=https%3A%2F%2Fwww.gg.go.kr%2Fcmmn%2Fdownload.do%3Fidx%3D860668&amp;usg=AOvVaw0IlA5rjW4wajnWap50jknh&amp;opi=8997844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denverkim/AICT/blob/main/RAG.ipynb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verkim/AICT/blob/main/FAQ.ipynb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verkim/AICT/blob/main/Email_Automation_Prompt_.ipynb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4F1F-67FA-0C3D-A93E-0F74A982E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  <a:solidFill>
            <a:srgbClr val="071740">
              <a:alpha val="50000"/>
            </a:srgbClr>
          </a:solidFill>
        </p:spPr>
        <p:txBody>
          <a:bodyPr>
            <a:noAutofit/>
          </a:bodyPr>
          <a:lstStyle/>
          <a:p>
            <a:b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디지털경영 혁신을 위한 </a:t>
            </a:r>
            <a:b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역량강화 교육</a:t>
            </a:r>
            <a:b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800" dirty="0">
                <a:solidFill>
                  <a:srgbClr val="84A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ko-KR" altLang="en-US" sz="2800" dirty="0">
                <a:solidFill>
                  <a:srgbClr val="84A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전략 및 혁신 관련 실무교육</a:t>
            </a:r>
            <a:br>
              <a:rPr lang="en-US" altLang="ko-KR" sz="2800" dirty="0">
                <a:solidFill>
                  <a:srgbClr val="84A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ko-KR" sz="2800" dirty="0">
                <a:solidFill>
                  <a:srgbClr val="84A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800" dirty="0">
                <a:solidFill>
                  <a:srgbClr val="071740"/>
                </a:solidFill>
              </a:rPr>
              <a:t>차세대융합연구원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185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76D5-7D46-3AA1-C722-A8F14E1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1023"/>
            <a:ext cx="10515600" cy="4145940"/>
          </a:xfrm>
        </p:spPr>
        <p:txBody>
          <a:bodyPr/>
          <a:lstStyle/>
          <a:p>
            <a:r>
              <a:rPr lang="en-US" altLang="ko-KR" dirty="0"/>
              <a:t>OpenAI </a:t>
            </a:r>
            <a:r>
              <a:rPr lang="ko-KR" altLang="en-US" dirty="0"/>
              <a:t>출신 연구자들이 창업한 </a:t>
            </a:r>
            <a:r>
              <a:rPr lang="en-US" altLang="ko-KR" dirty="0"/>
              <a:t>Anthropic</a:t>
            </a:r>
            <a:r>
              <a:rPr lang="ko-KR" altLang="en-US" dirty="0"/>
              <a:t>에서 개발 </a:t>
            </a:r>
            <a:endParaRPr lang="en-US" altLang="ko-KR" dirty="0"/>
          </a:p>
          <a:p>
            <a:r>
              <a:rPr lang="ko-KR" altLang="en-US" dirty="0"/>
              <a:t>안전성과 윤리를 강조한 </a:t>
            </a:r>
            <a:r>
              <a:rPr lang="en-US" altLang="ko-KR" dirty="0"/>
              <a:t>AI</a:t>
            </a:r>
          </a:p>
          <a:p>
            <a:r>
              <a:rPr lang="ko-KR" altLang="en-US" dirty="0"/>
              <a:t>인간 의사소통 방식에 가까운 응답 설계</a:t>
            </a:r>
            <a:endParaRPr lang="en-US" altLang="ko-KR" dirty="0"/>
          </a:p>
          <a:p>
            <a:r>
              <a:rPr lang="ko-KR" altLang="en-US" dirty="0"/>
              <a:t>긴 문서 처리와 요약에 강점</a:t>
            </a:r>
            <a:endParaRPr lang="en-US" altLang="ko-KR" dirty="0"/>
          </a:p>
          <a:p>
            <a:r>
              <a:rPr lang="ko-KR" altLang="en-US" dirty="0"/>
              <a:t>사용자 피드백을 기반으로 자가 개선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BE630-A7F4-3BB0-8996-A38B638D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44" y="448407"/>
            <a:ext cx="3361386" cy="10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19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8E27-90C4-DF3D-874F-9E157481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537"/>
            <a:ext cx="10515600" cy="4506425"/>
          </a:xfrm>
        </p:spPr>
        <p:txBody>
          <a:bodyPr/>
          <a:lstStyle/>
          <a:p>
            <a:pPr lvl="0"/>
            <a:r>
              <a:rPr lang="en-US" dirty="0"/>
              <a:t>Perplexity AI</a:t>
            </a:r>
            <a:r>
              <a:rPr lang="ko-KR" altLang="en-US" dirty="0"/>
              <a:t>에서 개발 </a:t>
            </a:r>
            <a:r>
              <a:rPr lang="en-US" altLang="ko-KR" dirty="0"/>
              <a:t>(2022</a:t>
            </a:r>
            <a:r>
              <a:rPr lang="ko-KR" altLang="en-US" dirty="0"/>
              <a:t>년 출시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AI </a:t>
            </a:r>
            <a:r>
              <a:rPr lang="ko-KR" altLang="en-US" dirty="0"/>
              <a:t>기반의 검색 특화 모델</a:t>
            </a:r>
            <a:endParaRPr lang="en-US" altLang="ko-KR" dirty="0"/>
          </a:p>
          <a:p>
            <a:r>
              <a:rPr lang="ko-KR" altLang="en-US" dirty="0"/>
              <a:t>답변에 출처 링크를 함께 제공</a:t>
            </a:r>
            <a:endParaRPr lang="en-US" altLang="ko-KR" dirty="0"/>
          </a:p>
          <a:p>
            <a:r>
              <a:rPr lang="ko-KR" altLang="en-US" dirty="0"/>
              <a:t>사실 기반 응답과 빠른 정보 제공에 강점</a:t>
            </a:r>
            <a:endParaRPr lang="en-US" altLang="ko-KR" dirty="0"/>
          </a:p>
          <a:p>
            <a:r>
              <a:rPr lang="ko-KR" altLang="en-US" dirty="0"/>
              <a:t>불필요하게 길거나 추상적인 설명을 줄이고</a:t>
            </a:r>
            <a:r>
              <a:rPr lang="en-US" altLang="ko-KR" dirty="0"/>
              <a:t>, </a:t>
            </a:r>
            <a:r>
              <a:rPr lang="ko-KR" altLang="en-US" dirty="0"/>
              <a:t>핵심만 전달</a:t>
            </a:r>
            <a:endParaRPr lang="en-US" dirty="0"/>
          </a:p>
        </p:txBody>
      </p:sp>
      <p:pic>
        <p:nvPicPr>
          <p:cNvPr id="8195" name="Picture 3" descr="Perplexity – ONA Industry Directory">
            <a:extLst>
              <a:ext uri="{FF2B5EF4-FFF2-40B4-BE49-F238E27FC236}">
                <a16:creationId xmlns:a16="http://schemas.microsoft.com/office/drawing/2014/main" id="{7B04D8EF-B4A0-4402-98EC-C441984A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882" y="139394"/>
            <a:ext cx="5175008" cy="129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58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F1E1E-DE14-782D-B1FB-3AF4974D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B8B5-4DDE-B74F-27FD-AF34AED2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프롬프트 </a:t>
            </a:r>
            <a:r>
              <a:rPr lang="en-US" altLang="ko-KR" dirty="0"/>
              <a:t>(Prompt)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919B-1167-BF82-24C7-C1DFBA3A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에게 작업을 지시하는 명령문 </a:t>
            </a:r>
            <a:r>
              <a:rPr lang="en-US" altLang="ko-KR" dirty="0"/>
              <a:t>(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설명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유형</a:t>
            </a:r>
            <a:endParaRPr lang="en-US" altLang="ko-KR" dirty="0"/>
          </a:p>
          <a:p>
            <a:pPr lvl="1"/>
            <a:r>
              <a:rPr lang="ko-KR" altLang="en-US" dirty="0"/>
              <a:t>질문형</a:t>
            </a:r>
            <a:r>
              <a:rPr lang="en-US" altLang="ko-KR" dirty="0"/>
              <a:t>: "GPT</a:t>
            </a:r>
            <a:r>
              <a:rPr lang="ko-KR" altLang="en-US" dirty="0"/>
              <a:t>란 무엇인가요</a:t>
            </a:r>
            <a:r>
              <a:rPr lang="en-US" altLang="ko-KR" dirty="0"/>
              <a:t>?"</a:t>
            </a:r>
            <a:endParaRPr lang="en-US" dirty="0"/>
          </a:p>
          <a:p>
            <a:pPr lvl="1"/>
            <a:r>
              <a:rPr lang="ko-KR" altLang="en-US" dirty="0"/>
              <a:t>지시형</a:t>
            </a:r>
            <a:r>
              <a:rPr lang="en-US" altLang="ko-KR" dirty="0"/>
              <a:t>: "GPT</a:t>
            </a:r>
            <a:r>
              <a:rPr lang="ko-KR" altLang="en-US" dirty="0"/>
              <a:t>를 초등학생이 이해할 수 있도록 설명해줘</a:t>
            </a:r>
            <a:r>
              <a:rPr lang="en-US" altLang="ko-KR" dirty="0"/>
              <a:t>.“</a:t>
            </a:r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AA56-43F0-8D10-2D63-8607CF6F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506F-1F17-7FB9-EF38-24C47519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906E-3A24-CBA8-7C14-A270A73CC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“다음 글을 </a:t>
            </a:r>
            <a:r>
              <a:rPr lang="en-US" altLang="ko-KR" dirty="0"/>
              <a:t>3</a:t>
            </a:r>
            <a:r>
              <a:rPr lang="ko-KR" altLang="en-US" dirty="0"/>
              <a:t>문장으로 요약해줘</a:t>
            </a:r>
            <a:r>
              <a:rPr lang="en-US" altLang="ko-KR" dirty="0"/>
              <a:t>: [</a:t>
            </a:r>
            <a:r>
              <a:rPr lang="ko-KR" altLang="en-US" dirty="0"/>
              <a:t>글 내용</a:t>
            </a:r>
            <a:r>
              <a:rPr lang="en-US" altLang="ko-KR" dirty="0"/>
              <a:t>]”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</a:t>
            </a:r>
            <a:r>
              <a:rPr lang="ko-KR" altLang="en-US" dirty="0"/>
              <a:t>“이 문장을 영어로 번역해줘</a:t>
            </a:r>
            <a:r>
              <a:rPr lang="en-US" altLang="ko-KR" dirty="0"/>
              <a:t>: ‘</a:t>
            </a: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오늘 날씨가 좋네요</a:t>
            </a:r>
            <a:r>
              <a:rPr lang="en-US" altLang="ko-KR" dirty="0"/>
              <a:t>.’”</a:t>
            </a:r>
          </a:p>
          <a:p>
            <a:r>
              <a:rPr lang="ko-KR" altLang="en-US" dirty="0"/>
              <a:t>글쓰기</a:t>
            </a:r>
            <a:r>
              <a:rPr lang="en-US" altLang="ko-KR" dirty="0"/>
              <a:t>: </a:t>
            </a:r>
            <a:r>
              <a:rPr lang="ko-KR" altLang="en-US" dirty="0"/>
              <a:t>“블로그 글 제목</a:t>
            </a:r>
            <a:r>
              <a:rPr lang="en-US" altLang="ko-KR" dirty="0"/>
              <a:t>: ‘</a:t>
            </a:r>
            <a:r>
              <a:rPr lang="ko-KR" altLang="en-US" dirty="0"/>
              <a:t>프롬프트 엔지니어링 기초’</a:t>
            </a:r>
            <a:r>
              <a:rPr lang="en-US" altLang="ko-KR" dirty="0"/>
              <a:t>. </a:t>
            </a:r>
            <a:r>
              <a:rPr lang="ko-KR" altLang="en-US" dirty="0"/>
              <a:t>초보자에게 친절하게 설명하는 글 작성해줘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코드 요청</a:t>
            </a:r>
            <a:r>
              <a:rPr lang="en-US" altLang="ko-KR" dirty="0"/>
              <a:t>: </a:t>
            </a:r>
            <a:r>
              <a:rPr lang="ko-KR" altLang="en-US" dirty="0"/>
              <a:t>“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 예제 보여줘”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3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08D424-ADC3-4FEA-9D0C-EDDB81DD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프롬프트의 구성요소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F775F-6E87-8716-2AB8-80899E49D4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59143" cy="4572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00303">
                  <a:extLst>
                    <a:ext uri="{9D8B030D-6E8A-4147-A177-3AD203B41FA5}">
                      <a16:colId xmlns:a16="http://schemas.microsoft.com/office/drawing/2014/main" val="3648167485"/>
                    </a:ext>
                  </a:extLst>
                </a:gridCol>
                <a:gridCol w="4401240">
                  <a:extLst>
                    <a:ext uri="{9D8B030D-6E8A-4147-A177-3AD203B41FA5}">
                      <a16:colId xmlns:a16="http://schemas.microsoft.com/office/drawing/2014/main" val="125138729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53793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구성 요소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지시문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Instruction)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모델에게 수행할 작업을 명확히 지시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공문 형식으로 문서를 작성해줘</a:t>
                      </a: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38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입력 데이터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모델이 참고할 구체적인 정보나 자료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날짜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장소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기관명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행사명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연락처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074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출력 형식 지정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(Format)</a:t>
                      </a:r>
                      <a:endParaRPr lang="ko-KR" altLang="en-US" sz="18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원하는 출력의 형태나 스타일을 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문장 말미는 </a:t>
                      </a: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'~</a:t>
                      </a:r>
                      <a:r>
                        <a:rPr lang="ko-KR" altLang="en-US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바랍니다</a:t>
                      </a: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</a:t>
                      </a:r>
                      <a:r>
                        <a:rPr lang="ko-KR" altLang="en-US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끝맺고</a:t>
                      </a: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공문서 형식을 지켜줘</a:t>
                      </a:r>
                      <a:r>
                        <a:rPr lang="en-US" altLang="ko-KR" sz="1800" b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1356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맥락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모델이 상황을 이해할 수 있도록 배경정보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문서는 시청에 보낼 문화행사 협조 요청입니다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02435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역할 부여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Role prompting)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모델에게 특정 인물이나 역할을 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너는 행정 공문을 잘 쓰는 공무원이다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518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제약조건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Constraints)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반드시 포함하거나 피해야 할 조건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"500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 이내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", "</a:t>
                      </a: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이모지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없이 작성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", 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존댓말로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269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예시 제공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Few-shot examples)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원하는 스타일을 학습시키기 위해 예시 포함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옵션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8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“예시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: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제목은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'○○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의 건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형식으로 작성”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21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26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3FFC-97BA-220D-40FB-3316AC72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비교 실습</a:t>
            </a:r>
            <a:r>
              <a:rPr lang="en-US" altLang="ko-KR" dirty="0"/>
              <a:t>: </a:t>
            </a:r>
            <a:r>
              <a:rPr lang="ko-KR" altLang="en-US" dirty="0"/>
              <a:t>요약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242C-0FC6-5FB8-DBEC-A98341784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“다음 회의록을 </a:t>
            </a:r>
            <a:r>
              <a:rPr lang="en-US" altLang="ko-KR" dirty="0"/>
              <a:t>3</a:t>
            </a:r>
            <a:r>
              <a:rPr lang="ko-KR" altLang="en-US" dirty="0"/>
              <a:t>문장으로 요약해줘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ko-KR" altLang="en-US" dirty="0"/>
              <a:t>오늘 회의에서는 마케팅 전략</a:t>
            </a:r>
            <a:r>
              <a:rPr lang="en-US" altLang="ko-KR" dirty="0"/>
              <a:t>, </a:t>
            </a:r>
            <a:r>
              <a:rPr lang="ko-KR" altLang="en-US" dirty="0"/>
              <a:t>신규 채용 계획</a:t>
            </a:r>
            <a:r>
              <a:rPr lang="en-US" altLang="ko-KR" dirty="0"/>
              <a:t>, </a:t>
            </a:r>
            <a:r>
              <a:rPr lang="ko-KR" altLang="en-US" dirty="0"/>
              <a:t>그리고 예산 분배안이 논의되었습니다</a:t>
            </a:r>
            <a:r>
              <a:rPr lang="en-US" altLang="ko-KR" dirty="0"/>
              <a:t>. </a:t>
            </a:r>
            <a:r>
              <a:rPr lang="ko-KR" altLang="en-US" dirty="0"/>
              <a:t>마케팅팀은 </a:t>
            </a:r>
            <a:r>
              <a:rPr lang="en-US" altLang="ko-KR" dirty="0"/>
              <a:t>SNS </a:t>
            </a:r>
            <a:r>
              <a:rPr lang="ko-KR" altLang="en-US" dirty="0"/>
              <a:t>강화 필요성을 언급했고</a:t>
            </a:r>
            <a:r>
              <a:rPr lang="en-US" altLang="ko-KR" dirty="0"/>
              <a:t>, </a:t>
            </a:r>
            <a:r>
              <a:rPr lang="ko-KR" altLang="en-US" dirty="0"/>
              <a:t>인사팀은 다음 분기부터 인턴 채용을 제안했습니다</a:t>
            </a:r>
            <a:r>
              <a:rPr lang="en-US" altLang="ko-KR" dirty="0"/>
              <a:t>. </a:t>
            </a:r>
            <a:r>
              <a:rPr lang="ko-KR" altLang="en-US" dirty="0"/>
              <a:t>재무팀은 예산을 전년 대비 </a:t>
            </a:r>
            <a:r>
              <a:rPr lang="en-US" altLang="ko-KR" dirty="0"/>
              <a:t>15% </a:t>
            </a:r>
            <a:r>
              <a:rPr lang="ko-KR" altLang="en-US" dirty="0"/>
              <a:t>감축해야 한다고 발표했습니다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예상 출력</a:t>
            </a:r>
          </a:p>
          <a:p>
            <a:pPr lvl="1"/>
            <a:r>
              <a:rPr lang="ko-KR" altLang="en-US" dirty="0"/>
              <a:t>마케팅 전략 강화와 인턴 채용 계획이 논의되었다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재무팀은 예산을 </a:t>
            </a:r>
            <a:r>
              <a:rPr lang="en-US" altLang="ko-KR" dirty="0"/>
              <a:t>15% </a:t>
            </a:r>
            <a:r>
              <a:rPr lang="ko-KR" altLang="en-US" dirty="0"/>
              <a:t>감축해야 한다고 보고했다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팀의 전략 방향성에 대해 다음 회의에서 재논의하기로 했다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8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E4D4-E4DF-3908-42B1-6DA793F5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E335-2DD8-D782-092C-9D305275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비교 실습</a:t>
            </a:r>
            <a:r>
              <a:rPr lang="en-US" altLang="ko-KR" dirty="0"/>
              <a:t>: </a:t>
            </a:r>
            <a:r>
              <a:rPr lang="ko-KR" altLang="en-US" dirty="0"/>
              <a:t>안내문 작성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4C79A-443D-2CE3-BE1E-F5126EB05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53614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너는 전문 행정문서 기획자야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신규 </a:t>
            </a:r>
            <a:r>
              <a:rPr lang="en-US" altLang="ko-KR" dirty="0"/>
              <a:t>IT </a:t>
            </a:r>
            <a:r>
              <a:rPr lang="ko-KR" altLang="en-US" dirty="0"/>
              <a:t>시스템 도입 안내</a:t>
            </a:r>
          </a:p>
          <a:p>
            <a:pPr lvl="1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/>
              <a:t>전 행정 직원</a:t>
            </a:r>
          </a:p>
          <a:p>
            <a:pPr lvl="1"/>
            <a:r>
              <a:rPr lang="ko-KR" altLang="en-US" dirty="0"/>
              <a:t>주요 내용</a:t>
            </a:r>
            <a:r>
              <a:rPr lang="en-US" altLang="ko-KR" dirty="0"/>
              <a:t>: </a:t>
            </a:r>
            <a:r>
              <a:rPr lang="ko-KR" altLang="en-US" dirty="0"/>
              <a:t>시스템 도입 배경</a:t>
            </a:r>
            <a:r>
              <a:rPr lang="en-US" altLang="ko-KR" dirty="0"/>
              <a:t>, </a:t>
            </a:r>
            <a:r>
              <a:rPr lang="ko-KR" altLang="en-US" dirty="0"/>
              <a:t>주요 기능</a:t>
            </a:r>
            <a:r>
              <a:rPr lang="en-US" altLang="ko-KR" dirty="0"/>
              <a:t>, </a:t>
            </a:r>
            <a:r>
              <a:rPr lang="ko-KR" altLang="en-US" dirty="0"/>
              <a:t>교육 일정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친절하지만 공식적인 톤</a:t>
            </a:r>
          </a:p>
          <a:p>
            <a:pPr lvl="1"/>
            <a:r>
              <a:rPr lang="ko-KR" altLang="en-US" dirty="0"/>
              <a:t>분량</a:t>
            </a:r>
            <a:r>
              <a:rPr lang="en-US" altLang="ko-KR" dirty="0"/>
              <a:t>: </a:t>
            </a:r>
            <a:r>
              <a:rPr lang="ko-KR" altLang="en-US" dirty="0"/>
              <a:t>간략히 </a:t>
            </a:r>
            <a:r>
              <a:rPr lang="en-US" altLang="ko-KR" dirty="0"/>
              <a:t>1</a:t>
            </a:r>
            <a:r>
              <a:rPr lang="ko-KR" altLang="en-US" dirty="0"/>
              <a:t>페이지 요약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545F82-FEE9-5A0B-04B9-C83375B40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9627" y="1825625"/>
            <a:ext cx="3244173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EED883-CF87-E130-D39A-4912D8E6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627" y="2548169"/>
            <a:ext cx="3539509" cy="3763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535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823C-3D86-4149-0464-AB30C7AB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LLM</a:t>
            </a:r>
            <a:r>
              <a:rPr lang="ko-KR" altLang="en-US" dirty="0"/>
              <a:t>의 한계점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3EDA-3229-AA51-2C80-BF0F4F59D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LLM</a:t>
            </a:r>
            <a:r>
              <a:rPr lang="ko-KR" altLang="en-US" dirty="0"/>
              <a:t>은 일반적인 상황에서 프롬프트에 응답하는 데 탁월하나 훈련한 적이 없는 특정 영역에서는 성능이 떨어짐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LLM</a:t>
            </a:r>
            <a:r>
              <a:rPr lang="ko-KR" altLang="en-US" dirty="0"/>
              <a:t>은 사용자의 질문에 추정치를 제공하여 컴퓨터 비용에 대한 답변을 제공할 수 있으나 회사에서 판매하는 특정 컴퓨터 모델의 가격을 표시할 수는 없음</a:t>
            </a:r>
            <a:r>
              <a:rPr lang="en-US" altLang="ko-KR" dirty="0"/>
              <a:t> </a:t>
            </a:r>
          </a:p>
          <a:p>
            <a:endParaRPr lang="en-US" altLang="ko-KR" dirty="0"/>
          </a:p>
          <a:p>
            <a:r>
              <a:rPr lang="ko-KR" altLang="en-US" dirty="0"/>
              <a:t>해결책</a:t>
            </a:r>
            <a:endParaRPr lang="en-US" altLang="ko-KR" dirty="0"/>
          </a:p>
          <a:p>
            <a:pPr lvl="1"/>
            <a:r>
              <a:rPr lang="en-US" altLang="ko-KR" dirty="0"/>
              <a:t>PDF, </a:t>
            </a:r>
            <a:r>
              <a:rPr lang="ko-KR" altLang="en-US" dirty="0"/>
              <a:t>웹 페이지</a:t>
            </a:r>
            <a:r>
              <a:rPr lang="en-US" altLang="ko-KR" dirty="0"/>
              <a:t>, CSV, </a:t>
            </a:r>
            <a:r>
              <a:rPr lang="ko-KR" altLang="en-US" dirty="0"/>
              <a:t>관계형 데이터베이스와 같은 외부 소스에 액세스하고 검색할 수 있음</a:t>
            </a:r>
            <a:endParaRPr lang="en-US" altLang="ko-KR" dirty="0"/>
          </a:p>
          <a:p>
            <a:pPr lvl="1"/>
            <a:r>
              <a:rPr lang="ko-KR" altLang="en-US" dirty="0"/>
              <a:t>조직 내부 데이터 소스와 통합하고 프롬프트 엔지니어링 적용하여 생성형 모델에 대한 입력을 구체화 할 수 있음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8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89E3-5851-449A-BC7D-92181FE2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검색 증강 생성</a:t>
            </a:r>
            <a:br>
              <a:rPr lang="en-US" altLang="ko-KR" dirty="0"/>
            </a:br>
            <a:r>
              <a:rPr lang="en-US" altLang="ko-KR" sz="2800" dirty="0"/>
              <a:t>Retrieval-Augmented Generation (RAG)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0494-75FE-646F-C449-1D96397B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의 출력 정확성과 신뢰성을 높이는 방법론</a:t>
            </a:r>
            <a:endParaRPr lang="en-US" altLang="ko-KR" dirty="0"/>
          </a:p>
          <a:p>
            <a:r>
              <a:rPr lang="ko-KR" altLang="en-US" dirty="0"/>
              <a:t>모델이 사전 학습된 지식만 사용하는 대신 신뢰할 수 있는 외부 지식베이스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벡터 데이터베이스</a:t>
            </a:r>
            <a:r>
              <a:rPr lang="en-US" altLang="ko-KR" dirty="0"/>
              <a:t>, </a:t>
            </a:r>
            <a:r>
              <a:rPr lang="ko-KR" altLang="en-US" dirty="0"/>
              <a:t>문서 저장소</a:t>
            </a:r>
            <a:r>
              <a:rPr lang="en-US" altLang="ko-KR" dirty="0"/>
              <a:t>, API)</a:t>
            </a:r>
            <a:r>
              <a:rPr lang="ko-KR" altLang="en-US" dirty="0"/>
              <a:t>에서 관련 정보를 검색하고</a:t>
            </a:r>
            <a:r>
              <a:rPr lang="en-US" altLang="ko-KR" dirty="0"/>
              <a:t>, </a:t>
            </a:r>
            <a:r>
              <a:rPr lang="ko-KR" altLang="en-US" dirty="0"/>
              <a:t>검색된 정보를 질의와 결합하여</a:t>
            </a:r>
            <a:r>
              <a:rPr lang="en-US" altLang="ko-KR" dirty="0"/>
              <a:t>, </a:t>
            </a:r>
            <a:r>
              <a:rPr lang="ko-KR" altLang="en-US" dirty="0"/>
              <a:t>최종 응답을 생성하는 과정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C1989BA-6C96-2A83-B7CF-7F50A945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13" y="3733800"/>
            <a:ext cx="4931787" cy="2903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443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4AAD-9A9C-08DC-0A10-BF7345A4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7CB2-AC64-8137-E5CC-50E865DEF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관련 코퍼스는 적절한 단위</a:t>
            </a:r>
            <a:r>
              <a:rPr lang="en-US" altLang="ko-KR" dirty="0"/>
              <a:t>(</a:t>
            </a:r>
            <a:r>
              <a:rPr lang="ko-KR" altLang="en-US" dirty="0" err="1"/>
              <a:t>청크</a:t>
            </a:r>
            <a:r>
              <a:rPr lang="en-US" altLang="ko-KR" dirty="0"/>
              <a:t>)</a:t>
            </a:r>
            <a:r>
              <a:rPr lang="ko-KR" altLang="en-US" dirty="0"/>
              <a:t>로 분할되어 </a:t>
            </a:r>
            <a:r>
              <a:rPr lang="ko-KR" altLang="en-US" dirty="0" err="1"/>
              <a:t>임베딩</a:t>
            </a:r>
            <a:endParaRPr lang="en-US" altLang="ko-KR" dirty="0"/>
          </a:p>
          <a:p>
            <a:r>
              <a:rPr lang="ko-KR" altLang="en-US" dirty="0"/>
              <a:t>주어진 질문에 대해 시스템은 가장 관련성 높은 </a:t>
            </a:r>
            <a:r>
              <a:rPr lang="ko-KR" altLang="en-US" dirty="0" err="1"/>
              <a:t>청크를</a:t>
            </a:r>
            <a:r>
              <a:rPr lang="ko-KR" altLang="en-US" dirty="0"/>
              <a:t> 검색하고</a:t>
            </a:r>
            <a:r>
              <a:rPr lang="en-US" altLang="ko-KR" dirty="0"/>
              <a:t>, </a:t>
            </a:r>
            <a:r>
              <a:rPr lang="ko-KR" altLang="en-US" dirty="0"/>
              <a:t>이를 활용하여 답변을 생성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57ACE4-E0A9-5EF1-40CB-313F64706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781" y="2629608"/>
            <a:ext cx="7863711" cy="42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1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5B1C-E2AA-0016-1D47-380B725D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8116-3470-C652-1FD4-2FB203AB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oundRect">
            <a:avLst/>
          </a:prstGeom>
          <a:solidFill>
            <a:srgbClr val="9DBFDA">
              <a:alpha val="45098"/>
            </a:srgbClr>
          </a:solidFill>
        </p:spPr>
        <p:txBody>
          <a:bodyPr>
            <a:normAutofit/>
          </a:bodyPr>
          <a:lstStyle/>
          <a:p>
            <a:pPr lvl="0"/>
            <a:r>
              <a:rPr lang="ko-KR" altLang="en-US" dirty="0"/>
              <a:t>우리 기관의 전략체계 이해</a:t>
            </a:r>
            <a:endParaRPr lang="en-US" altLang="ko-KR" dirty="0"/>
          </a:p>
          <a:p>
            <a:pPr lvl="0"/>
            <a:r>
              <a:rPr lang="en-US" altLang="ko-KR" dirty="0"/>
              <a:t>LLM </a:t>
            </a:r>
            <a:r>
              <a:rPr lang="ko-KR" altLang="en-US" dirty="0"/>
              <a:t>비교 실습</a:t>
            </a:r>
            <a:endParaRPr lang="en-US" altLang="ko-KR" dirty="0"/>
          </a:p>
          <a:p>
            <a:pPr lvl="0"/>
            <a:r>
              <a:rPr lang="en-US" altLang="ko-KR" dirty="0"/>
              <a:t>RAG </a:t>
            </a:r>
            <a:r>
              <a:rPr lang="ko-KR" altLang="en-US" dirty="0"/>
              <a:t>구조 이해 및 실습</a:t>
            </a:r>
            <a:endParaRPr lang="en-US" altLang="ko-KR" dirty="0"/>
          </a:p>
          <a:p>
            <a:pPr lvl="0"/>
            <a:r>
              <a:rPr lang="en-US" altLang="ko-KR" dirty="0"/>
              <a:t>AI </a:t>
            </a:r>
            <a:r>
              <a:rPr lang="ko-KR" altLang="en-US" dirty="0"/>
              <a:t>에이전트 소개 및 툴 실습</a:t>
            </a:r>
            <a:endParaRPr lang="en-US" altLang="ko-KR" dirty="0"/>
          </a:p>
          <a:p>
            <a:pPr lvl="0"/>
            <a:r>
              <a:rPr lang="ko-KR" altLang="en-US" dirty="0"/>
              <a:t>이메일 작성 자동화 실습</a:t>
            </a:r>
            <a:endParaRPr lang="en-US" altLang="ko-KR" dirty="0"/>
          </a:p>
          <a:p>
            <a:pPr lvl="0"/>
            <a:r>
              <a:rPr lang="ko-KR" altLang="en-US" dirty="0"/>
              <a:t>업무 적용 전략 토의 및 초안 작성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4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08C1-BD80-708B-6993-D209EAB4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지식 관리 및 축적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9CA53-D66D-6108-B5EF-01A42169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기관 지식베이스 구축 </a:t>
            </a:r>
            <a:r>
              <a:rPr lang="en-US" altLang="ko-KR" dirty="0"/>
              <a:t>(RAG </a:t>
            </a:r>
            <a:r>
              <a:rPr lang="ko-KR" altLang="en-US" dirty="0"/>
              <a:t>활용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연구 성과물</a:t>
            </a:r>
            <a:r>
              <a:rPr lang="en-US" altLang="ko-KR" dirty="0"/>
              <a:t>, </a:t>
            </a:r>
            <a:r>
              <a:rPr lang="ko-KR" altLang="en-US" dirty="0"/>
              <a:t>보고서</a:t>
            </a:r>
            <a:r>
              <a:rPr lang="en-US" altLang="ko-KR" dirty="0"/>
              <a:t>, </a:t>
            </a:r>
            <a:r>
              <a:rPr lang="ko-KR" altLang="en-US" dirty="0"/>
              <a:t>데이터셋을 벡터 데이터베이스에 저장 후</a:t>
            </a:r>
            <a:r>
              <a:rPr lang="en-US" altLang="ko-KR" dirty="0"/>
              <a:t>, LLM </a:t>
            </a:r>
            <a:r>
              <a:rPr lang="ko-KR" altLang="en-US" dirty="0"/>
              <a:t>기반 검색</a:t>
            </a:r>
            <a:r>
              <a:rPr lang="en-US" altLang="ko-KR" dirty="0"/>
              <a:t>·</a:t>
            </a:r>
            <a:r>
              <a:rPr lang="ko-KR" altLang="en-US" dirty="0"/>
              <a:t>응답 시스템 구축</a:t>
            </a:r>
            <a:endParaRPr lang="en-US" altLang="ko-KR" dirty="0"/>
          </a:p>
          <a:p>
            <a:r>
              <a:rPr lang="ko-KR" altLang="en-US" dirty="0"/>
              <a:t>사내 연구 </a:t>
            </a:r>
            <a:r>
              <a:rPr lang="en-US" altLang="ko-KR" dirty="0"/>
              <a:t>FAQ</a:t>
            </a:r>
          </a:p>
          <a:p>
            <a:pPr lvl="1"/>
            <a:r>
              <a:rPr lang="ko-KR" altLang="en-US" dirty="0"/>
              <a:t>반복적으로 묻는 질문</a:t>
            </a:r>
            <a:r>
              <a:rPr lang="en-US" altLang="ko-KR" dirty="0"/>
              <a:t>(</a:t>
            </a:r>
            <a:r>
              <a:rPr lang="ko-KR" altLang="en-US" dirty="0"/>
              <a:t>실험 장비 사용법</a:t>
            </a:r>
            <a:r>
              <a:rPr lang="en-US" altLang="ko-KR" dirty="0"/>
              <a:t>, IRB </a:t>
            </a:r>
            <a:r>
              <a:rPr lang="ko-KR" altLang="en-US" dirty="0"/>
              <a:t>절차 등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챗봇으로</a:t>
            </a:r>
            <a:r>
              <a:rPr lang="ko-KR" altLang="en-US" dirty="0"/>
              <a:t> 자동화</a:t>
            </a:r>
            <a:endParaRPr lang="en-US" altLang="ko-KR" dirty="0"/>
          </a:p>
          <a:p>
            <a:r>
              <a:rPr lang="ko-KR" altLang="en-US" dirty="0"/>
              <a:t>지속적 학습 시스템</a:t>
            </a:r>
            <a:endParaRPr lang="en-US" altLang="ko-KR" dirty="0"/>
          </a:p>
          <a:p>
            <a:pPr lvl="1"/>
            <a:r>
              <a:rPr lang="ko-KR" altLang="en-US" dirty="0"/>
              <a:t>새로운 논문과 데이터를 자동으로 학습시켜 최신 연구 동향 반영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2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75DBC-5FEE-D214-19D0-D485D7B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ChatGPT API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907D5-E1E0-2545-0075-CC56ED27C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/>
          </a:bodyPr>
          <a:lstStyle/>
          <a:p>
            <a:r>
              <a:rPr lang="en-US" altLang="ko-KR" dirty="0"/>
              <a:t>OpenAI</a:t>
            </a:r>
            <a:r>
              <a:rPr lang="ko-KR" altLang="en-US" dirty="0"/>
              <a:t>에서 제공하는 </a:t>
            </a:r>
            <a:r>
              <a:rPr lang="en-US" altLang="ko-KR" dirty="0"/>
              <a:t>ChatGPT</a:t>
            </a:r>
            <a:r>
              <a:rPr lang="ko-KR" altLang="en-US" dirty="0"/>
              <a:t>를 외부 서비스나 애플리케이션에서 활용할 수 있도록 제공되는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사용방법</a:t>
            </a:r>
            <a:endParaRPr lang="en-US" altLang="ko-KR" dirty="0"/>
          </a:p>
          <a:p>
            <a:pPr lvl="1"/>
            <a:r>
              <a:rPr lang="en-US" altLang="ko-KR" dirty="0"/>
              <a:t>OpenAI</a:t>
            </a:r>
            <a:r>
              <a:rPr lang="ko-KR" altLang="en-US" dirty="0"/>
              <a:t>의 개발자 포털에서 </a:t>
            </a:r>
            <a:r>
              <a:rPr lang="en-US" altLang="ko-KR" dirty="0"/>
              <a:t>API </a:t>
            </a:r>
            <a:r>
              <a:rPr lang="ko-KR" altLang="en-US" dirty="0"/>
              <a:t>토큰을 발급</a:t>
            </a:r>
            <a:endParaRPr lang="en-US" altLang="ko-KR" dirty="0"/>
          </a:p>
          <a:p>
            <a:pPr lvl="1"/>
            <a:r>
              <a:rPr lang="ko-KR" altLang="en-US" dirty="0"/>
              <a:t>발급받은 </a:t>
            </a:r>
            <a:r>
              <a:rPr lang="en-US" altLang="ko-KR" dirty="0"/>
              <a:t>API </a:t>
            </a:r>
            <a:r>
              <a:rPr lang="ko-KR" altLang="en-US" dirty="0"/>
              <a:t>토큰을 이용하여 </a:t>
            </a:r>
            <a:r>
              <a:rPr lang="en-US" altLang="ko-KR" dirty="0"/>
              <a:t>API </a:t>
            </a:r>
            <a:r>
              <a:rPr lang="ko-KR" altLang="en-US" dirty="0"/>
              <a:t>요청을 생성하고 </a:t>
            </a:r>
            <a:r>
              <a:rPr lang="en-US" altLang="ko-KR" dirty="0"/>
              <a:t>GPT </a:t>
            </a:r>
            <a:r>
              <a:rPr lang="ko-KR" altLang="en-US" dirty="0"/>
              <a:t>모델과 상호작용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516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3C22EFA-26CD-890A-D1D7-7B3D1831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OpenAI</a:t>
            </a:r>
            <a:r>
              <a:rPr lang="ko-KR" altLang="en-US" dirty="0"/>
              <a:t>의 </a:t>
            </a:r>
            <a:r>
              <a:rPr lang="en-US" altLang="ko-KR" dirty="0"/>
              <a:t>API Key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1CA4384-88ED-EC1D-CA46-DEF7EEAFBC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62088"/>
          <a:ext cx="10515600" cy="503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672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76E9-0089-0155-006B-E0BD8AB2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모델을 위한 </a:t>
            </a:r>
            <a:r>
              <a:rPr lang="en-US" altLang="ko-KR" dirty="0"/>
              <a:t>Open AI </a:t>
            </a:r>
            <a:r>
              <a:rPr lang="ko-KR" altLang="en-US" dirty="0"/>
              <a:t>키 발급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D46A-6C8C-FB1B-5864-EEBA2CDE7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dirty="0"/>
              <a:t>API KEY </a:t>
            </a:r>
            <a:r>
              <a:rPr lang="ko-KR" altLang="en-US" dirty="0"/>
              <a:t>발급</a:t>
            </a:r>
            <a:endParaRPr lang="en-US" altLang="ko-KR" dirty="0"/>
          </a:p>
          <a:p>
            <a:pPr lvl="1"/>
            <a:r>
              <a:rPr lang="en-US" dirty="0">
                <a:hlinkClick r:id="rId3"/>
              </a:rPr>
              <a:t>https://platform.openai.com/api-keys</a:t>
            </a:r>
            <a:endParaRPr lang="en-US" dirty="0"/>
          </a:p>
          <a:p>
            <a:r>
              <a:rPr lang="en-US" altLang="ko-KR" dirty="0"/>
              <a:t>Log in</a:t>
            </a:r>
            <a:r>
              <a:rPr lang="ko-KR" altLang="en-US" dirty="0"/>
              <a:t> 버튼을 클릭 후 계정에 로그인</a:t>
            </a:r>
            <a:r>
              <a:rPr lang="en-US" altLang="ko-KR" dirty="0"/>
              <a:t>. </a:t>
            </a:r>
            <a:r>
              <a:rPr lang="ko-KR" altLang="en-US" dirty="0"/>
              <a:t>계정이 아직 생성되지 않은 경우에는 </a:t>
            </a:r>
            <a:r>
              <a:rPr lang="en-US" altLang="ko-KR" dirty="0"/>
              <a:t>Sign up</a:t>
            </a:r>
            <a:r>
              <a:rPr lang="ko-KR" altLang="en-US" dirty="0"/>
              <a:t> 으로 회원가입 후 로그인</a:t>
            </a:r>
            <a:endParaRPr lang="en-US" altLang="ko-KR" dirty="0"/>
          </a:p>
          <a:p>
            <a:r>
              <a:rPr lang="ko-KR" altLang="en-US" dirty="0"/>
              <a:t>“</a:t>
            </a:r>
            <a:r>
              <a:rPr lang="en-US" altLang="ko-KR" dirty="0"/>
              <a:t>Create new secret key”</a:t>
            </a:r>
            <a:r>
              <a:rPr lang="ko-KR" altLang="en-US" dirty="0"/>
              <a:t> 버튼을 클릭하여 새로운 키 발급</a:t>
            </a:r>
            <a:endParaRPr lang="en-US" altLang="ko-KR" dirty="0"/>
          </a:p>
          <a:p>
            <a:r>
              <a:rPr lang="ko-KR" altLang="en-US" dirty="0"/>
              <a:t>새롭게 발급한 키를 복사해서 저장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F1D85-0DC9-34C6-0A09-CA8A2D6A0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136" y="5409367"/>
            <a:ext cx="5325555" cy="855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474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034A4-C710-B1D5-02BA-86232AB0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altLang="ko-KR" dirty="0"/>
              <a:t>Get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 키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A9800-4455-BFCC-6FA5-B16C130E3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사이트에 가서 키 생성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https://platform.openai.com/api-keys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177CE3-297D-DBD7-F006-E94B34FF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37" y="2773771"/>
            <a:ext cx="2568632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28D9CD-7EED-BBDA-D5C1-97AD276E6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948" y="2773771"/>
            <a:ext cx="5755521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014F519-7D9B-3CA8-175C-387C3B517034}"/>
              </a:ext>
            </a:extLst>
          </p:cNvPr>
          <p:cNvSpPr/>
          <p:nvPr/>
        </p:nvSpPr>
        <p:spPr>
          <a:xfrm>
            <a:off x="1829707" y="4231822"/>
            <a:ext cx="1054100" cy="2349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2BB0B2E-1F44-2D9F-E514-4DC2A520B531}"/>
              </a:ext>
            </a:extLst>
          </p:cNvPr>
          <p:cNvSpPr/>
          <p:nvPr/>
        </p:nvSpPr>
        <p:spPr>
          <a:xfrm>
            <a:off x="5944507" y="4712040"/>
            <a:ext cx="1339850" cy="2500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29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0FAF-56F0-6601-A506-52EF5EAA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Gemini API Key </a:t>
            </a:r>
            <a:r>
              <a:rPr lang="ko-KR" altLang="en-US" dirty="0"/>
              <a:t>발급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A7A89-22EB-1E24-4A0C-AE879500F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altLang="ko-KR" dirty="0"/>
              <a:t>Gemini API</a:t>
            </a:r>
            <a:r>
              <a:rPr lang="ko-KR" altLang="en-US" dirty="0"/>
              <a:t>를 이용하는 </a:t>
            </a:r>
            <a:r>
              <a:rPr lang="en-US" altLang="ko-KR" dirty="0"/>
              <a:t>Google AI Studio</a:t>
            </a:r>
            <a:r>
              <a:rPr lang="ko-KR" altLang="en-US" dirty="0"/>
              <a:t>를 사용하여 </a:t>
            </a:r>
            <a:r>
              <a:rPr lang="en-US" altLang="ko-KR" dirty="0"/>
              <a:t>API </a:t>
            </a:r>
            <a:r>
              <a:rPr lang="ko-KR" altLang="en-US" dirty="0"/>
              <a:t>키를 만들 수 있음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94451-7CAE-40EF-9825-BBC95DBE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84" y="2857914"/>
            <a:ext cx="7424615" cy="31476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B44E45-A28B-A818-6C14-DDC2585E2CE1}"/>
              </a:ext>
            </a:extLst>
          </p:cNvPr>
          <p:cNvSpPr/>
          <p:nvPr/>
        </p:nvSpPr>
        <p:spPr>
          <a:xfrm>
            <a:off x="2971800" y="4590288"/>
            <a:ext cx="1124712" cy="3566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03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A84-1AFD-F396-657D-B752330E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325563"/>
          </a:xfrm>
        </p:spPr>
        <p:txBody>
          <a:bodyPr/>
          <a:lstStyle/>
          <a:p>
            <a:r>
              <a:rPr lang="en-US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/>
              <a:t>API</a:t>
            </a:r>
            <a:r>
              <a:rPr lang="en-US" dirty="0"/>
              <a:t> </a:t>
            </a:r>
            <a:r>
              <a:rPr lang="ko-KR" altLang="en-US" dirty="0"/>
              <a:t>키 설정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1354402-24D3-A1D9-DEA5-A78BEB66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468438"/>
            <a:ext cx="10718800" cy="5110162"/>
          </a:xfrm>
        </p:spPr>
        <p:txBody>
          <a:bodyPr>
            <a:normAutofit/>
          </a:bodyPr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을 사용하는 경우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시크릿에 키를 저장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descr="The Secrets tab is found on the left panel.">
            <a:extLst>
              <a:ext uri="{FF2B5EF4-FFF2-40B4-BE49-F238E27FC236}">
                <a16:creationId xmlns:a16="http://schemas.microsoft.com/office/drawing/2014/main" id="{287BA78B-47C0-73DF-E9A0-88712B874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94" y="3320283"/>
            <a:ext cx="4631837" cy="31725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6AC4BC-A1B2-CB6E-4418-F730CE1BC0E2}"/>
              </a:ext>
            </a:extLst>
          </p:cNvPr>
          <p:cNvSpPr txBox="1"/>
          <p:nvPr/>
        </p:nvSpPr>
        <p:spPr>
          <a:xfrm>
            <a:off x="7019925" y="3249328"/>
            <a:ext cx="3997081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GOOGLE_API_KEY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라는 이름으로 새로운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secret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생성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F7C1A8-2D81-AAA5-A7BD-B81C870D4154}"/>
              </a:ext>
            </a:extLst>
          </p:cNvPr>
          <p:cNvSpPr txBox="1"/>
          <p:nvPr/>
        </p:nvSpPr>
        <p:spPr>
          <a:xfrm>
            <a:off x="6147358" y="5142343"/>
            <a:ext cx="57422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google.generativeai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>
                <a:effectLst/>
                <a:latin typeface="Courier New" panose="02070309020205020404" pitchFamily="49" charset="0"/>
              </a:rPr>
              <a:t>as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genai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sz="1600" b="0" i="0" dirty="0">
                <a:effectLst/>
                <a:latin typeface="Courier New" panose="02070309020205020404" pitchFamily="49" charset="0"/>
              </a:rPr>
              <a:t>from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google.colab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>
                <a:effectLst/>
                <a:latin typeface="Courier New" panose="02070309020205020404" pitchFamily="49" charset="0"/>
              </a:rPr>
              <a:t>import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userdata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 GOOGLE_API_KEY=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userdata.get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(</a:t>
            </a:r>
            <a:r>
              <a:rPr lang="en-US" sz="1600" b="0" i="0" dirty="0">
                <a:effectLst/>
                <a:latin typeface="Courier New" panose="02070309020205020404" pitchFamily="49" charset="0"/>
              </a:rPr>
              <a:t>'GOOGLE_API_KEY'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) 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genai.configure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(</a:t>
            </a:r>
            <a:r>
              <a:rPr lang="en-US" sz="1600" b="0" i="0" dirty="0" err="1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api_key</a:t>
            </a:r>
            <a:r>
              <a:rPr lang="en-US" sz="1600" b="0" i="0" dirty="0">
                <a:effectLst/>
                <a:highlight>
                  <a:srgbClr val="FEFEFE"/>
                </a:highlight>
                <a:latin typeface="Courier New" panose="02070309020205020404" pitchFamily="49" charset="0"/>
              </a:rPr>
              <a:t>=GOOGLE_API_KEY)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6427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C78E8-D442-23FD-B5C4-37ED0DD5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944600-816C-57DC-E01F-BA3857781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3339367"/>
          </a:xfrm>
        </p:spPr>
        <p:txBody>
          <a:bodyPr>
            <a:normAutofit fontScale="92500"/>
          </a:bodyPr>
          <a:lstStyle/>
          <a:p>
            <a:r>
              <a:rPr lang="en-US" dirty="0"/>
              <a:t># 1. Install required libraries</a:t>
            </a:r>
          </a:p>
          <a:p>
            <a:r>
              <a:rPr lang="en-US" dirty="0"/>
              <a:t>!pip install </a:t>
            </a:r>
            <a:r>
              <a:rPr lang="en-US" dirty="0" err="1"/>
              <a:t>langchain</a:t>
            </a:r>
            <a:r>
              <a:rPr lang="en-US" dirty="0"/>
              <a:t> </a:t>
            </a:r>
            <a:r>
              <a:rPr lang="en-US" dirty="0" err="1"/>
              <a:t>langchain_community</a:t>
            </a:r>
            <a:r>
              <a:rPr lang="en-US" dirty="0"/>
              <a:t> </a:t>
            </a:r>
            <a:r>
              <a:rPr lang="en-US" dirty="0" err="1"/>
              <a:t>langchain_openai</a:t>
            </a:r>
            <a:r>
              <a:rPr lang="en-US" dirty="0"/>
              <a:t> </a:t>
            </a: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 err="1"/>
              <a:t>faiss-cpu</a:t>
            </a:r>
            <a:r>
              <a:rPr lang="en-US" dirty="0"/>
              <a:t> </a:t>
            </a:r>
            <a:r>
              <a:rPr lang="en-US" dirty="0" err="1"/>
              <a:t>pypdf</a:t>
            </a:r>
            <a:r>
              <a:rPr lang="en-US" dirty="0"/>
              <a:t> </a:t>
            </a:r>
            <a:r>
              <a:rPr lang="en-US" dirty="0" err="1"/>
              <a:t>tiktoken</a:t>
            </a:r>
            <a:r>
              <a:rPr lang="en-US" dirty="0"/>
              <a:t> </a:t>
            </a:r>
            <a:r>
              <a:rPr lang="en-US" dirty="0" err="1"/>
              <a:t>chromadb</a:t>
            </a:r>
            <a:endParaRPr lang="en-US" dirty="0"/>
          </a:p>
          <a:p>
            <a:endParaRPr lang="en-US" dirty="0"/>
          </a:p>
          <a:p>
            <a:r>
              <a:rPr lang="en-US" dirty="0"/>
              <a:t># 2. Setup OpenAI API Key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OPENAI_API_KEY = </a:t>
            </a:r>
            <a:r>
              <a:rPr lang="en-US" dirty="0" err="1"/>
              <a:t>userdata.get</a:t>
            </a:r>
            <a:r>
              <a:rPr lang="en-US" dirty="0"/>
              <a:t>('OPENAI_API_KEY’)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C358C-08BF-FC32-82B5-C2BD542BA545}"/>
              </a:ext>
            </a:extLst>
          </p:cNvPr>
          <p:cNvSpPr txBox="1"/>
          <p:nvPr/>
        </p:nvSpPr>
        <p:spPr>
          <a:xfrm>
            <a:off x="8721437" y="2754860"/>
            <a:ext cx="1960418" cy="954107"/>
          </a:xfrm>
          <a:prstGeom prst="rect">
            <a:avLst/>
          </a:prstGeom>
          <a:solidFill>
            <a:srgbClr val="9DBFDA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OpenAI + Chroma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CC1B3-A422-5EB4-48F1-E05AE77849D8}"/>
              </a:ext>
            </a:extLst>
          </p:cNvPr>
          <p:cNvSpPr txBox="1"/>
          <p:nvPr/>
        </p:nvSpPr>
        <p:spPr>
          <a:xfrm>
            <a:off x="838200" y="4800967"/>
            <a:ext cx="10515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PDF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파일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google.com/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url?sa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t&amp;rct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j&amp;q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=&amp;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esrc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s&amp;source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web&amp;cd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=&amp;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=2ahUKEwiH8u6UoaaPAxV_4zQHHaOnLr0QFnoECDUQAQ&amp;url=https%3A%2F%2Fwww.gg.go.kr%2Fcmmn%2Fdownload.do%3Fidx%3D860668&amp;usg=AOvVaw0IlA5rjW4wajnWap50jknh&amp;opi=89978449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코드 파일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https://github.com/denverkim/AICT/blob/main/RAG.ipynb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8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660F0-A2BB-EB39-9228-F934BF97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49567E-3F48-6CFE-A26C-57E4A286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31503-F7D7-3FF6-C5F7-7AF931D7D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4288937"/>
          </a:xfrm>
        </p:spPr>
        <p:txBody>
          <a:bodyPr>
            <a:normAutofit/>
          </a:bodyPr>
          <a:lstStyle/>
          <a:p>
            <a:r>
              <a:rPr lang="en-US" dirty="0"/>
              <a:t># 3. Import libraries</a:t>
            </a:r>
          </a:p>
          <a:p>
            <a:r>
              <a:rPr lang="en-US" dirty="0"/>
              <a:t>from </a:t>
            </a:r>
            <a:r>
              <a:rPr lang="en-US" dirty="0" err="1"/>
              <a:t>langchain_community.document_loaders</a:t>
            </a:r>
            <a:r>
              <a:rPr lang="en-US" dirty="0"/>
              <a:t> import </a:t>
            </a:r>
            <a:r>
              <a:rPr lang="en-US" dirty="0" err="1"/>
              <a:t>PyPDFLoader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langchain.text_splitter</a:t>
            </a:r>
            <a:r>
              <a:rPr lang="en-US" dirty="0"/>
              <a:t> import </a:t>
            </a:r>
            <a:r>
              <a:rPr lang="en-US" dirty="0" err="1"/>
              <a:t>RecursiveCharacterTextSplitter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langchain_openai</a:t>
            </a:r>
            <a:r>
              <a:rPr lang="en-US" dirty="0"/>
              <a:t> import </a:t>
            </a:r>
            <a:r>
              <a:rPr lang="en-US" dirty="0" err="1"/>
              <a:t>OpenAIEmbeddings</a:t>
            </a:r>
            <a:r>
              <a:rPr lang="en-US" dirty="0"/>
              <a:t>, </a:t>
            </a:r>
            <a:r>
              <a:rPr lang="en-US" dirty="0" err="1"/>
              <a:t>ChatOpenAI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langchain.vectorstores</a:t>
            </a:r>
            <a:r>
              <a:rPr lang="en-US" dirty="0"/>
              <a:t> import Chroma</a:t>
            </a:r>
          </a:p>
          <a:p>
            <a:r>
              <a:rPr lang="en-US" dirty="0"/>
              <a:t>from </a:t>
            </a:r>
            <a:r>
              <a:rPr lang="en-US" dirty="0" err="1"/>
              <a:t>langchain.chains</a:t>
            </a:r>
            <a:r>
              <a:rPr lang="en-US" dirty="0"/>
              <a:t> import </a:t>
            </a:r>
            <a:r>
              <a:rPr lang="en-US" dirty="0" err="1"/>
              <a:t>RetrievalQA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3FB4-7C88-AFEE-1F19-D5FE1956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AB50-FD59-1B3C-F3FB-F5615454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dirty="0"/>
              <a:t># 4. Load PDF document</a:t>
            </a:r>
          </a:p>
          <a:p>
            <a:r>
              <a:rPr lang="en-US" dirty="0"/>
              <a:t>loader = </a:t>
            </a:r>
            <a:r>
              <a:rPr lang="en-US" dirty="0" err="1"/>
              <a:t>PyPDFLoader</a:t>
            </a:r>
            <a:r>
              <a:rPr lang="en-US" dirty="0"/>
              <a:t>("/content/(</a:t>
            </a:r>
            <a:r>
              <a:rPr lang="ko-KR" altLang="en-US" dirty="0"/>
              <a:t>공고문</a:t>
            </a:r>
            <a:r>
              <a:rPr lang="en-US" altLang="ko-KR" dirty="0"/>
              <a:t>)</a:t>
            </a:r>
            <a:r>
              <a:rPr lang="ko-KR" altLang="en-US" dirty="0"/>
              <a:t>차세대융합기술연구원 임원</a:t>
            </a:r>
            <a:r>
              <a:rPr lang="en-US" altLang="ko-KR" dirty="0"/>
              <a:t>(</a:t>
            </a:r>
            <a:r>
              <a:rPr lang="ko-KR" altLang="en-US" dirty="0"/>
              <a:t>원장</a:t>
            </a:r>
            <a:r>
              <a:rPr lang="en-US" altLang="ko-KR" dirty="0"/>
              <a:t>,</a:t>
            </a:r>
            <a:r>
              <a:rPr lang="ko-KR" altLang="en-US" dirty="0"/>
              <a:t>비상임임원</a:t>
            </a:r>
            <a:r>
              <a:rPr lang="en-US" altLang="ko-KR" dirty="0"/>
              <a:t>) </a:t>
            </a:r>
            <a:r>
              <a:rPr lang="ko-KR" altLang="en-US" dirty="0"/>
              <a:t>공개모집 공고</a:t>
            </a:r>
            <a:r>
              <a:rPr lang="en-US" altLang="ko-KR" dirty="0"/>
              <a:t>(2025-1).</a:t>
            </a:r>
            <a:r>
              <a:rPr lang="en-US" dirty="0"/>
              <a:t>pdf")</a:t>
            </a:r>
          </a:p>
          <a:p>
            <a:r>
              <a:rPr lang="en-US" dirty="0"/>
              <a:t>documents = </a:t>
            </a:r>
            <a:r>
              <a:rPr lang="en-US" dirty="0" err="1"/>
              <a:t>loader.load</a:t>
            </a:r>
            <a:r>
              <a:rPr lang="en-US" dirty="0"/>
              <a:t>()</a:t>
            </a:r>
          </a:p>
          <a:p>
            <a:r>
              <a:rPr lang="en-US" dirty="0"/>
              <a:t>print(</a:t>
            </a:r>
            <a:r>
              <a:rPr lang="en-US" dirty="0" err="1"/>
              <a:t>f"Loaded</a:t>
            </a:r>
            <a:r>
              <a:rPr lang="en-US" dirty="0"/>
              <a:t> {</a:t>
            </a:r>
            <a:r>
              <a:rPr lang="en-US" dirty="0" err="1"/>
              <a:t>len</a:t>
            </a:r>
            <a:r>
              <a:rPr lang="en-US" dirty="0"/>
              <a:t>(documents)} document chunks")</a:t>
            </a:r>
          </a:p>
          <a:p>
            <a:r>
              <a:rPr lang="en-US" dirty="0"/>
              <a:t>print(documents[0])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385AC-B49A-6C42-0C95-FD3BC0CA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92" y="4090233"/>
            <a:ext cx="9577887" cy="4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78DA-C60A-54AC-E91D-E41760CF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 우리 기관의 </a:t>
            </a:r>
            <a:r>
              <a:rPr lang="en-US" altLang="ko-KR" dirty="0"/>
              <a:t>AI </a:t>
            </a:r>
            <a:r>
              <a:rPr lang="ko-KR" altLang="en-US" dirty="0"/>
              <a:t>활용 전략 초안 작성</a:t>
            </a:r>
            <a:endParaRPr lang="en-US" dirty="0"/>
          </a:p>
        </p:txBody>
      </p:sp>
      <p:pic>
        <p:nvPicPr>
          <p:cNvPr id="34" name="Content Placeholder 33" descr="Person with idea concept">
            <a:extLst>
              <a:ext uri="{FF2B5EF4-FFF2-40B4-BE49-F238E27FC236}">
                <a16:creationId xmlns:a16="http://schemas.microsoft.com/office/drawing/2014/main" id="{E271F37F-1B84-506D-74E4-57E0CB5CE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46" y="1241425"/>
            <a:ext cx="7403307" cy="4935538"/>
          </a:xfrm>
        </p:spPr>
      </p:pic>
    </p:spTree>
    <p:extLst>
      <p:ext uri="{BB962C8B-B14F-4D97-AF65-F5344CB8AC3E}">
        <p14:creationId xmlns:p14="http://schemas.microsoft.com/office/powerpoint/2010/main" val="719202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9DB5-84D3-CA60-6D8D-6D64525B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C3D9-C5A3-7CD6-8393-92D1749E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5. Split document into chunks</a:t>
            </a:r>
          </a:p>
          <a:p>
            <a:r>
              <a:rPr lang="en-US" dirty="0" err="1"/>
              <a:t>text_splitter</a:t>
            </a:r>
            <a:r>
              <a:rPr lang="en-US" dirty="0"/>
              <a:t> = </a:t>
            </a:r>
            <a:r>
              <a:rPr lang="en-US" dirty="0" err="1"/>
              <a:t>RecursiveCharacterTextSplitter</a:t>
            </a:r>
            <a:r>
              <a:rPr lang="en-US" dirty="0"/>
              <a:t>(</a:t>
            </a:r>
          </a:p>
          <a:p>
            <a:r>
              <a:rPr lang="en-US" dirty="0"/>
              <a:t>    </a:t>
            </a:r>
            <a:r>
              <a:rPr lang="en-US" dirty="0" err="1"/>
              <a:t>chunk_size</a:t>
            </a:r>
            <a:r>
              <a:rPr lang="en-US" dirty="0"/>
              <a:t>=500,      # Maximum chunk size</a:t>
            </a:r>
          </a:p>
          <a:p>
            <a:r>
              <a:rPr lang="en-US" dirty="0"/>
              <a:t>    </a:t>
            </a:r>
            <a:r>
              <a:rPr lang="en-US" dirty="0" err="1"/>
              <a:t>chunk_overlap</a:t>
            </a:r>
            <a:r>
              <a:rPr lang="en-US" dirty="0"/>
              <a:t>=50     # Overlap between chunks for context continuity</a:t>
            </a:r>
          </a:p>
          <a:p>
            <a:r>
              <a:rPr lang="en-US" dirty="0"/>
              <a:t>)</a:t>
            </a:r>
          </a:p>
          <a:p>
            <a:r>
              <a:rPr lang="en-US" dirty="0"/>
              <a:t>docs = </a:t>
            </a:r>
            <a:r>
              <a:rPr lang="en-US" dirty="0" err="1"/>
              <a:t>text_splitter.split_documents</a:t>
            </a:r>
            <a:r>
              <a:rPr lang="en-US" dirty="0"/>
              <a:t>(documents)</a:t>
            </a:r>
          </a:p>
          <a:p>
            <a:r>
              <a:rPr lang="en-US" dirty="0"/>
              <a:t>print(</a:t>
            </a:r>
            <a:r>
              <a:rPr lang="en-US" dirty="0" err="1"/>
              <a:t>f"Total</a:t>
            </a:r>
            <a:r>
              <a:rPr lang="en-US" dirty="0"/>
              <a:t> chunks created: {</a:t>
            </a:r>
            <a:r>
              <a:rPr lang="en-US" dirty="0" err="1"/>
              <a:t>len</a:t>
            </a:r>
            <a:r>
              <a:rPr lang="en-US" dirty="0"/>
              <a:t>(docs)}")</a:t>
            </a:r>
          </a:p>
          <a:p>
            <a:r>
              <a:rPr lang="en-US" dirty="0"/>
              <a:t>print(docs[0])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C7349-D25F-DC42-C89A-775B697B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1" y="5360470"/>
            <a:ext cx="9278879" cy="5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8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5823-B0B3-D01C-A253-B428AE3F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CD75-B4F9-70EB-7000-F1D32A79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 6. Create embeddings &amp; build vector DB (Chroma)</a:t>
            </a:r>
          </a:p>
          <a:p>
            <a:r>
              <a:rPr lang="en-US" dirty="0"/>
              <a:t>embeddings = </a:t>
            </a:r>
            <a:r>
              <a:rPr lang="en-US" dirty="0" err="1"/>
              <a:t>OpenAIEmbeddings</a:t>
            </a:r>
            <a:r>
              <a:rPr lang="en-US" dirty="0"/>
              <a:t>(</a:t>
            </a:r>
            <a:r>
              <a:rPr lang="en-US" dirty="0" err="1"/>
              <a:t>openai_api_key</a:t>
            </a:r>
            <a:r>
              <a:rPr lang="en-US" dirty="0"/>
              <a:t>=OPENAI_API_KEY)</a:t>
            </a:r>
          </a:p>
          <a:p>
            <a:r>
              <a:rPr lang="en-US" dirty="0" err="1"/>
              <a:t>vectorstore</a:t>
            </a:r>
            <a:r>
              <a:rPr lang="en-US" dirty="0"/>
              <a:t> = </a:t>
            </a:r>
            <a:r>
              <a:rPr lang="en-US" dirty="0" err="1"/>
              <a:t>Chroma.from_documents</a:t>
            </a:r>
            <a:r>
              <a:rPr lang="en-US" dirty="0"/>
              <a:t>(docs, embeddings)</a:t>
            </a:r>
          </a:p>
          <a:p>
            <a:endParaRPr lang="en-US" dirty="0"/>
          </a:p>
          <a:p>
            <a:r>
              <a:rPr lang="en-US" dirty="0"/>
              <a:t># 7. Define retriever</a:t>
            </a:r>
          </a:p>
          <a:p>
            <a:r>
              <a:rPr lang="en-US" dirty="0"/>
              <a:t>retriever = </a:t>
            </a:r>
            <a:r>
              <a:rPr lang="en-US" dirty="0" err="1"/>
              <a:t>vectorstore.as_retriever</a:t>
            </a:r>
            <a:r>
              <a:rPr lang="en-US" dirty="0"/>
              <a:t>(</a:t>
            </a:r>
            <a:r>
              <a:rPr lang="en-US" dirty="0" err="1"/>
              <a:t>search_kwargs</a:t>
            </a:r>
            <a:r>
              <a:rPr lang="en-US" dirty="0"/>
              <a:t>={"k": 3})</a:t>
            </a:r>
          </a:p>
          <a:p>
            <a:endParaRPr lang="en-US" dirty="0"/>
          </a:p>
          <a:p>
            <a:r>
              <a:rPr lang="en-US" dirty="0"/>
              <a:t># 8. Initialize LLM (OpenAI)</a:t>
            </a:r>
          </a:p>
          <a:p>
            <a:r>
              <a:rPr lang="en-US" dirty="0" err="1"/>
              <a:t>llm</a:t>
            </a:r>
            <a:r>
              <a:rPr lang="en-US" dirty="0"/>
              <a:t> = </a:t>
            </a:r>
            <a:r>
              <a:rPr lang="en-US" dirty="0" err="1"/>
              <a:t>ChatOpenAI</a:t>
            </a:r>
            <a:r>
              <a:rPr lang="en-US" dirty="0"/>
              <a:t>(model="gpt-4o-mini", </a:t>
            </a:r>
            <a:r>
              <a:rPr lang="en-US" dirty="0" err="1"/>
              <a:t>openai_api_key</a:t>
            </a:r>
            <a:r>
              <a:rPr lang="en-US" dirty="0"/>
              <a:t>=OPENAI_API_KEY) # </a:t>
            </a:r>
            <a:r>
              <a:rPr lang="ko-KR" altLang="en-US" dirty="0"/>
              <a:t>다른 </a:t>
            </a:r>
            <a:r>
              <a:rPr lang="en-US" altLang="ko-KR" dirty="0"/>
              <a:t>LLM </a:t>
            </a:r>
            <a:r>
              <a:rPr lang="ko-KR" altLang="en-US" dirty="0"/>
              <a:t>모델 사용가능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1A93-0534-AFB8-F4E7-2A3BC143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5FE5-68B8-B102-0F54-749403B29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9. Build RAG chain</a:t>
            </a:r>
          </a:p>
          <a:p>
            <a:r>
              <a:rPr lang="en-US" dirty="0" err="1"/>
              <a:t>qa_chain</a:t>
            </a:r>
            <a:r>
              <a:rPr lang="en-US" dirty="0"/>
              <a:t> = </a:t>
            </a:r>
            <a:r>
              <a:rPr lang="en-US" dirty="0" err="1"/>
              <a:t>RetrievalQA.from_chain_type</a:t>
            </a:r>
            <a:r>
              <a:rPr lang="en-US" dirty="0"/>
              <a:t>(</a:t>
            </a:r>
          </a:p>
          <a:p>
            <a:r>
              <a:rPr lang="en-US" dirty="0"/>
              <a:t>    </a:t>
            </a:r>
            <a:r>
              <a:rPr lang="en-US" dirty="0" err="1"/>
              <a:t>llm</a:t>
            </a:r>
            <a:r>
              <a:rPr lang="en-US" dirty="0"/>
              <a:t>=</a:t>
            </a:r>
            <a:r>
              <a:rPr lang="en-US" dirty="0" err="1"/>
              <a:t>llm</a:t>
            </a:r>
            <a:r>
              <a:rPr lang="en-US" dirty="0"/>
              <a:t>,</a:t>
            </a:r>
          </a:p>
          <a:p>
            <a:r>
              <a:rPr lang="en-US" dirty="0"/>
              <a:t>    retriever=retriever,</a:t>
            </a:r>
          </a:p>
          <a:p>
            <a:r>
              <a:rPr lang="en-US" dirty="0"/>
              <a:t>    </a:t>
            </a:r>
            <a:r>
              <a:rPr lang="en-US" dirty="0" err="1"/>
              <a:t>return_source_documents</a:t>
            </a:r>
            <a:r>
              <a:rPr lang="en-US" dirty="0"/>
              <a:t>=True</a:t>
            </a:r>
          </a:p>
          <a:p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2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7D54-3763-0E4D-99E0-B943E4D9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</a:t>
            </a:r>
            <a:r>
              <a:rPr lang="ko-KR" altLang="en-US" dirty="0"/>
              <a:t>코드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7A9F-314A-F718-3F9E-7F582559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 10. Run query</a:t>
            </a:r>
          </a:p>
          <a:p>
            <a:r>
              <a:rPr lang="en-US" dirty="0"/>
              <a:t># query = "Summarize the main concepts explained in this document." </a:t>
            </a:r>
          </a:p>
          <a:p>
            <a:r>
              <a:rPr lang="en-US" dirty="0"/>
              <a:t>query = "</a:t>
            </a:r>
            <a:r>
              <a:rPr lang="ko-KR" altLang="en-US" dirty="0"/>
              <a:t>임용절차는 무엇인가요</a:t>
            </a:r>
            <a:r>
              <a:rPr lang="en-US" altLang="ko-KR" dirty="0"/>
              <a:t>?"</a:t>
            </a:r>
            <a:endParaRPr lang="ko-KR" altLang="en-US" dirty="0"/>
          </a:p>
          <a:p>
            <a:r>
              <a:rPr lang="en-US" dirty="0"/>
              <a:t>result = </a:t>
            </a:r>
            <a:r>
              <a:rPr lang="en-US" dirty="0" err="1"/>
              <a:t>qa_chain.invoke</a:t>
            </a:r>
            <a:r>
              <a:rPr lang="en-US" dirty="0"/>
              <a:t>({"query": query})</a:t>
            </a:r>
          </a:p>
          <a:p>
            <a:endParaRPr lang="en-US" dirty="0"/>
          </a:p>
          <a:p>
            <a:r>
              <a:rPr lang="en-US" dirty="0"/>
              <a:t># 11. Print results</a:t>
            </a:r>
          </a:p>
          <a:p>
            <a:r>
              <a:rPr lang="en-US" dirty="0"/>
              <a:t>print("Answer:", result["result"])</a:t>
            </a:r>
          </a:p>
          <a:p>
            <a:r>
              <a:rPr lang="en-US" dirty="0"/>
              <a:t>print("Number of source documents:", </a:t>
            </a:r>
            <a:r>
              <a:rPr lang="en-US" dirty="0" err="1"/>
              <a:t>len</a:t>
            </a:r>
            <a:r>
              <a:rPr lang="en-US" dirty="0"/>
              <a:t>(result["</a:t>
            </a:r>
            <a:r>
              <a:rPr lang="en-US" dirty="0" err="1"/>
              <a:t>source_documents</a:t>
            </a:r>
            <a:r>
              <a:rPr lang="en-US" dirty="0"/>
              <a:t>"]))</a:t>
            </a:r>
          </a:p>
          <a:p>
            <a:r>
              <a:rPr lang="en-US" dirty="0"/>
              <a:t>for </a:t>
            </a:r>
            <a:r>
              <a:rPr lang="en-US" dirty="0" err="1"/>
              <a:t>idx</a:t>
            </a:r>
            <a:r>
              <a:rPr lang="en-US" dirty="0"/>
              <a:t>, doc in enumerate(result["</a:t>
            </a:r>
            <a:r>
              <a:rPr lang="en-US" dirty="0" err="1"/>
              <a:t>source_documents</a:t>
            </a:r>
            <a:r>
              <a:rPr lang="en-US" dirty="0"/>
              <a:t>"], 1):</a:t>
            </a:r>
          </a:p>
          <a:p>
            <a:r>
              <a:rPr lang="en-US" dirty="0"/>
              <a:t>    print(f"\n[{</a:t>
            </a:r>
            <a:r>
              <a:rPr lang="en-US" dirty="0" err="1"/>
              <a:t>idx</a:t>
            </a:r>
            <a:r>
              <a:rPr lang="en-US" dirty="0"/>
              <a:t>}] {</a:t>
            </a:r>
            <a:r>
              <a:rPr lang="en-US" dirty="0" err="1"/>
              <a:t>doc.page_content</a:t>
            </a:r>
            <a:r>
              <a:rPr lang="en-US" dirty="0"/>
              <a:t>[:300]}...\n")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3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E35B8B-BA9D-3373-B702-9734F130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실행결과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E62E4F-E78C-DA01-4F14-90BC60DDC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71" y="1587481"/>
            <a:ext cx="9710657" cy="4259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263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95A0-CA04-CBFA-AA66-1C1E28DD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dirty="0"/>
              <a:t>FAQ Bot </a:t>
            </a:r>
            <a:r>
              <a:rPr lang="ko-KR" altLang="en-US" dirty="0"/>
              <a:t>만드는 방법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E031-BDDF-FC7C-D9AD-97DE8D17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FAQ </a:t>
            </a:r>
            <a:r>
              <a:rPr lang="ko-KR" altLang="en-US" dirty="0"/>
              <a:t>문서 데이터 준비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임베딩</a:t>
            </a:r>
            <a:r>
              <a:rPr lang="ko-KR" altLang="en-US" dirty="0"/>
              <a:t> 생성 및 벡터 스토어 구축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RAG </a:t>
            </a:r>
            <a:r>
              <a:rPr lang="ko-KR" altLang="en-US" dirty="0"/>
              <a:t>스타일 질문 정의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유사도 검색 수행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검색된 컨텍스트 기반 프롬프트 생성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OpenAI LLM</a:t>
            </a:r>
            <a:r>
              <a:rPr lang="ko-KR" altLang="en-US" dirty="0"/>
              <a:t>을 사용해 응답 생성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F6F8C-1EAC-527F-CD5F-424C990DB540}"/>
              </a:ext>
            </a:extLst>
          </p:cNvPr>
          <p:cNvSpPr txBox="1"/>
          <p:nvPr/>
        </p:nvSpPr>
        <p:spPr>
          <a:xfrm>
            <a:off x="973747" y="4877911"/>
            <a:ext cx="947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코드파일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https://github.com/denverkim/AICT/blob/main/FAQ.ipynb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77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3BB1EB-C734-35E8-303A-A311B45A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생산성 향상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754A-D5C8-06DB-2F39-4FAADB63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문헌 조사 자동화</a:t>
            </a:r>
            <a:endParaRPr lang="en-US" altLang="ko-KR" dirty="0"/>
          </a:p>
          <a:p>
            <a:pPr lvl="1"/>
            <a:r>
              <a:rPr lang="ko-KR" altLang="en-US" dirty="0"/>
              <a:t>논문 요약</a:t>
            </a:r>
            <a:r>
              <a:rPr lang="en-US" altLang="ko-KR" dirty="0"/>
              <a:t>, </a:t>
            </a:r>
            <a:r>
              <a:rPr lang="ko-KR" altLang="en-US" dirty="0"/>
              <a:t>리뷰 논문 초안 작성</a:t>
            </a:r>
            <a:r>
              <a:rPr lang="en-US" altLang="ko-KR" dirty="0"/>
              <a:t>, </a:t>
            </a:r>
            <a:r>
              <a:rPr lang="ko-KR" altLang="en-US" dirty="0"/>
              <a:t>인용 논문 탐색을 자동화하여 연구자들이 핵심 분석에 집중할 수 있도록 지원</a:t>
            </a:r>
            <a:endParaRPr lang="en-US" altLang="ko-KR" dirty="0"/>
          </a:p>
          <a:p>
            <a:r>
              <a:rPr lang="ko-KR" altLang="en-US" dirty="0"/>
              <a:t>실험 설계 보조</a:t>
            </a:r>
            <a:endParaRPr lang="en-US" altLang="ko-KR" dirty="0"/>
          </a:p>
          <a:p>
            <a:pPr lvl="1"/>
            <a:r>
              <a:rPr lang="ko-KR" altLang="en-US" dirty="0"/>
              <a:t>기존 연구 기반으로 가설 설정</a:t>
            </a:r>
            <a:r>
              <a:rPr lang="en-US" altLang="ko-KR" dirty="0"/>
              <a:t>, </a:t>
            </a:r>
            <a:r>
              <a:rPr lang="ko-KR" altLang="en-US" dirty="0"/>
              <a:t>변수 조합 제안</a:t>
            </a:r>
            <a:r>
              <a:rPr lang="en-US" altLang="ko-KR" dirty="0"/>
              <a:t>, </a:t>
            </a:r>
            <a:r>
              <a:rPr lang="ko-KR" altLang="en-US" dirty="0"/>
              <a:t>실험 설계 최적화를 </a:t>
            </a:r>
            <a:r>
              <a:rPr lang="ko-KR" altLang="en-US" dirty="0" err="1"/>
              <a:t>도와줌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</a:t>
            </a:r>
            <a:r>
              <a:rPr lang="en-US" altLang="ko-KR" dirty="0"/>
              <a:t>/</a:t>
            </a:r>
            <a:r>
              <a:rPr lang="ko-KR" altLang="en-US" dirty="0"/>
              <a:t>데이터 처리 자동화</a:t>
            </a:r>
            <a:endParaRPr lang="en-US" altLang="ko-KR" dirty="0"/>
          </a:p>
          <a:p>
            <a:pPr lvl="1"/>
            <a:r>
              <a:rPr lang="en-US" altLang="ko-KR" dirty="0"/>
              <a:t>Python, R, MATLAB </a:t>
            </a:r>
            <a:r>
              <a:rPr lang="ko-KR" altLang="en-US" dirty="0"/>
              <a:t>코드 자동 생성 및 오류 수정</a:t>
            </a:r>
            <a:r>
              <a:rPr lang="en-US" altLang="ko-KR" dirty="0"/>
              <a:t>, </a:t>
            </a:r>
            <a:r>
              <a:rPr lang="ko-KR" altLang="en-US" dirty="0"/>
              <a:t>대규모 데이터 </a:t>
            </a:r>
            <a:r>
              <a:rPr lang="ko-KR" altLang="en-US" dirty="0" err="1"/>
              <a:t>전처리</a:t>
            </a:r>
            <a:r>
              <a:rPr lang="ko-KR" altLang="en-US" dirty="0"/>
              <a:t> 자동화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46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DD23-3B02-BE1C-E01A-751A5975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ko-KR" altLang="en-US" dirty="0"/>
              <a:t>에이전트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ACA3-CE62-52FB-9A07-5D8D17B4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674734"/>
          </a:xfrm>
        </p:spPr>
        <p:txBody>
          <a:bodyPr/>
          <a:lstStyle/>
          <a:p>
            <a:r>
              <a:rPr lang="ko-KR" altLang="en-US" dirty="0"/>
              <a:t>특정 목적이나 작업을 수행하도록 설계된 지능형 소프트웨어 시스템</a:t>
            </a:r>
            <a:endParaRPr lang="en-US" altLang="ko-KR" dirty="0"/>
          </a:p>
          <a:p>
            <a:r>
              <a:rPr lang="ko-KR" altLang="en-US" dirty="0"/>
              <a:t>사람과 상호작용하거나</a:t>
            </a:r>
            <a:r>
              <a:rPr lang="en-US" altLang="ko-KR" dirty="0"/>
              <a:t>, </a:t>
            </a:r>
            <a:r>
              <a:rPr lang="ko-KR" altLang="en-US" dirty="0"/>
              <a:t>다른 시스템과 협업하며</a:t>
            </a:r>
            <a:r>
              <a:rPr lang="en-US" altLang="ko-KR" dirty="0"/>
              <a:t>, </a:t>
            </a:r>
            <a:r>
              <a:rPr lang="ko-KR" altLang="en-US" dirty="0"/>
              <a:t>자율적으로 결정 및 행동할 수 있음</a:t>
            </a:r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B1B2528-62E6-A567-B2A2-C31F0487950A}"/>
              </a:ext>
            </a:extLst>
          </p:cNvPr>
          <p:cNvGraphicFramePr/>
          <p:nvPr/>
        </p:nvGraphicFramePr>
        <p:xfrm>
          <a:off x="838200" y="3670062"/>
          <a:ext cx="10628086" cy="273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871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7912-C28A-068A-1810-4A0018FD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기반 </a:t>
            </a:r>
            <a:r>
              <a:rPr lang="en-US" altLang="ko-KR" dirty="0"/>
              <a:t>AI </a:t>
            </a:r>
            <a:r>
              <a:rPr lang="ko-KR" altLang="en-US" dirty="0"/>
              <a:t>에이전트 도구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5AE4A-8C28-5CA8-C125-BFBDB5EB4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0700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923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35AA-D58D-88B2-72CD-1E50D7FD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6835"/>
            <a:ext cx="10515600" cy="378012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에이전트 기반 검색 및 문서 자동화 플랫폼</a:t>
            </a:r>
            <a:endParaRPr lang="en-US" altLang="ko-KR" dirty="0"/>
          </a:p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en-US" dirty="0"/>
              <a:t>Eric Jing (</a:t>
            </a:r>
            <a:r>
              <a:rPr lang="ko-KR" altLang="en-US" dirty="0"/>
              <a:t>전 </a:t>
            </a:r>
            <a:r>
              <a:rPr lang="en-US" dirty="0"/>
              <a:t>Baidu </a:t>
            </a:r>
            <a:r>
              <a:rPr lang="en-US" dirty="0" err="1"/>
              <a:t>Xiaodu</a:t>
            </a:r>
            <a:r>
              <a:rPr lang="en-US" dirty="0"/>
              <a:t> CTO)</a:t>
            </a:r>
            <a:r>
              <a:rPr lang="ko-KR" altLang="en-US" dirty="0"/>
              <a:t>와 </a:t>
            </a:r>
            <a:r>
              <a:rPr lang="en-US" altLang="ko-KR" dirty="0"/>
              <a:t>Kay Zhu (</a:t>
            </a:r>
            <a:r>
              <a:rPr lang="ko-KR" altLang="en-US" dirty="0"/>
              <a:t>전 </a:t>
            </a:r>
            <a:r>
              <a:rPr lang="en-US" altLang="ko-KR" dirty="0"/>
              <a:t>Baidu </a:t>
            </a:r>
            <a:r>
              <a:rPr lang="ko-KR" altLang="en-US" dirty="0"/>
              <a:t>출신</a:t>
            </a:r>
            <a:r>
              <a:rPr lang="en-US" altLang="ko-KR" dirty="0"/>
              <a:t>)</a:t>
            </a:r>
            <a:r>
              <a:rPr lang="ko-KR" altLang="en-US" dirty="0"/>
              <a:t>이 창업</a:t>
            </a:r>
            <a:endParaRPr lang="en-US" altLang="ko-KR" dirty="0"/>
          </a:p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를 활용하여 다양한 업무를 자동화하거나 보조하도록 설계</a:t>
            </a:r>
            <a:endParaRPr lang="en-US" altLang="ko-KR" dirty="0"/>
          </a:p>
          <a:p>
            <a:r>
              <a:rPr lang="ko-KR" altLang="en-US" dirty="0"/>
              <a:t>문서 작성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보고서 자동화</a:t>
            </a:r>
            <a:r>
              <a:rPr lang="en-US" altLang="ko-KR" dirty="0"/>
              <a:t>, </a:t>
            </a:r>
            <a:r>
              <a:rPr lang="ko-KR" altLang="en-US" dirty="0"/>
              <a:t>프롬프트 설계</a:t>
            </a:r>
            <a:r>
              <a:rPr lang="en-US" altLang="ko-KR" dirty="0"/>
              <a:t>, PPT/</a:t>
            </a:r>
            <a:r>
              <a:rPr lang="ko-KR" altLang="en-US" dirty="0"/>
              <a:t>엑셀 자동화 등 지원</a:t>
            </a:r>
            <a:endParaRPr lang="en-US" altLang="ko-KR" dirty="0"/>
          </a:p>
          <a:p>
            <a:r>
              <a:rPr lang="ko-KR" altLang="en-US" dirty="0"/>
              <a:t>여러 단계를 한 번에 연결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 분석 → 보고서 작성 → </a:t>
            </a:r>
            <a:r>
              <a:rPr lang="en-US" altLang="ko-KR" dirty="0"/>
              <a:t>PPT </a:t>
            </a:r>
            <a:r>
              <a:rPr lang="ko-KR" altLang="en-US" dirty="0"/>
              <a:t>변환</a:t>
            </a:r>
            <a:r>
              <a:rPr lang="en-US" altLang="ko-KR" dirty="0"/>
              <a:t>) </a:t>
            </a:r>
            <a:r>
              <a:rPr lang="ko-KR" altLang="en-US" dirty="0"/>
              <a:t>하여 자동화</a:t>
            </a:r>
            <a:endParaRPr lang="en-US" altLang="ko-KR" dirty="0"/>
          </a:p>
          <a:p>
            <a:r>
              <a:rPr lang="ko-KR" altLang="en-US" dirty="0"/>
              <a:t>사용자는 자연어 지시</a:t>
            </a:r>
            <a:r>
              <a:rPr lang="en-US" altLang="ko-KR" dirty="0"/>
              <a:t>(</a:t>
            </a:r>
            <a:r>
              <a:rPr lang="ko-KR" altLang="en-US" dirty="0"/>
              <a:t>프롬프트</a:t>
            </a:r>
            <a:r>
              <a:rPr lang="en-US" altLang="ko-KR" dirty="0"/>
              <a:t>)</a:t>
            </a:r>
            <a:r>
              <a:rPr lang="ko-KR" altLang="en-US" dirty="0"/>
              <a:t>만으로 각 업무 단위를 제어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A97-9740-E0D5-CF93-2AAEC711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58" y="0"/>
            <a:ext cx="4403284" cy="14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8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5226-7570-72BF-F976-1D2F5FDE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2E8-D2C2-EE1D-3824-03D69052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14" y="550182"/>
            <a:ext cx="4952999" cy="841375"/>
          </a:xfrm>
        </p:spPr>
        <p:txBody>
          <a:bodyPr/>
          <a:lstStyle/>
          <a:p>
            <a:r>
              <a:rPr lang="ko-KR" altLang="en-US" dirty="0"/>
              <a:t>전략 체계도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63F4FF1-E071-9427-D087-63826422F5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4855029" cy="6866133"/>
          </a:xfr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BFF23-303E-A59E-0BE5-1AB89FD4B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286" y="1498600"/>
            <a:ext cx="6237514" cy="4678363"/>
          </a:xfrm>
        </p:spPr>
        <p:txBody>
          <a:bodyPr>
            <a:normAutofit/>
          </a:bodyPr>
          <a:lstStyle/>
          <a:p>
            <a:r>
              <a:rPr lang="ko-KR" altLang="en-US" dirty="0"/>
              <a:t>미션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인간을 향한 융합기술로 편리하고 안전한 사회 구현</a:t>
            </a:r>
            <a:endParaRPr lang="en-US" altLang="ko-KR" dirty="0"/>
          </a:p>
          <a:p>
            <a:r>
              <a:rPr lang="ko-KR" altLang="en-US" dirty="0"/>
              <a:t>비전</a:t>
            </a:r>
            <a:endParaRPr lang="en-US" altLang="ko-KR" dirty="0"/>
          </a:p>
          <a:p>
            <a:pPr lvl="1"/>
            <a:r>
              <a:rPr lang="ko-KR" altLang="en-US" dirty="0"/>
              <a:t>지역 혁신 </a:t>
            </a:r>
            <a:r>
              <a:rPr lang="en-US" altLang="ko-KR" dirty="0"/>
              <a:t>R&amp;D</a:t>
            </a:r>
            <a:r>
              <a:rPr lang="ko-KR" altLang="en-US" dirty="0"/>
              <a:t>를 선도하는 융합기술 연구기관</a:t>
            </a:r>
            <a:endParaRPr lang="en-US" altLang="ko-KR" dirty="0"/>
          </a:p>
          <a:p>
            <a:r>
              <a:rPr lang="ko-KR" altLang="en-US" dirty="0"/>
              <a:t>핵심가치</a:t>
            </a:r>
            <a:endParaRPr lang="en-US" altLang="ko-KR" dirty="0"/>
          </a:p>
          <a:p>
            <a:pPr lvl="1"/>
            <a:r>
              <a:rPr lang="ko-KR" altLang="en-US" dirty="0"/>
              <a:t>전문성</a:t>
            </a:r>
            <a:r>
              <a:rPr lang="en-US" altLang="ko-KR" dirty="0"/>
              <a:t>, </a:t>
            </a:r>
            <a:r>
              <a:rPr lang="ko-KR" altLang="en-US" dirty="0" err="1"/>
              <a:t>혁신성</a:t>
            </a:r>
            <a:r>
              <a:rPr lang="en-US" altLang="ko-KR" dirty="0"/>
              <a:t>, </a:t>
            </a:r>
            <a:r>
              <a:rPr lang="ko-KR" altLang="en-US" dirty="0" err="1"/>
              <a:t>융합성</a:t>
            </a:r>
            <a:r>
              <a:rPr lang="en-US" altLang="ko-KR" dirty="0"/>
              <a:t>, </a:t>
            </a:r>
            <a:r>
              <a:rPr lang="ko-KR" altLang="en-US" dirty="0"/>
              <a:t>실용성</a:t>
            </a:r>
            <a:r>
              <a:rPr lang="en-US" altLang="ko-KR" dirty="0"/>
              <a:t>, </a:t>
            </a:r>
            <a:r>
              <a:rPr lang="ko-KR" altLang="en-US" dirty="0"/>
              <a:t>현장성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891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BC42-15D9-2B2C-BB2E-E13D2933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Genspark</a:t>
            </a:r>
            <a:r>
              <a:rPr lang="ko-KR" altLang="en-US" dirty="0"/>
              <a:t> 에이전트 활용</a:t>
            </a:r>
            <a:br>
              <a:rPr lang="en-US" altLang="ko-KR" dirty="0"/>
            </a:br>
            <a:r>
              <a:rPr lang="ko-KR" altLang="en-US" dirty="0"/>
              <a:t>문서 생성 자동화 프로세스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052BE-77FC-0B92-1F7A-F95506794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정책 보고서</a:t>
            </a:r>
            <a:r>
              <a:rPr lang="en-US" altLang="ko-KR" dirty="0"/>
              <a:t>, </a:t>
            </a:r>
            <a:r>
              <a:rPr lang="ko-KR" altLang="en-US" dirty="0"/>
              <a:t>만족도 분석</a:t>
            </a:r>
            <a:r>
              <a:rPr lang="en-US" altLang="ko-KR" dirty="0"/>
              <a:t>, </a:t>
            </a:r>
            <a:r>
              <a:rPr lang="ko-KR" altLang="en-US" dirty="0"/>
              <a:t>학사운영 개선안 등을 자동 생성할 때 활용할 수 있음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38AA006-2319-C867-A0E4-78D11F889EE8}"/>
              </a:ext>
            </a:extLst>
          </p:cNvPr>
          <p:cNvGraphicFramePr>
            <a:graphicFrameLocks/>
          </p:cNvGraphicFramePr>
          <p:nvPr/>
        </p:nvGraphicFramePr>
        <p:xfrm>
          <a:off x="468313" y="2427514"/>
          <a:ext cx="10885487" cy="415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842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043F-D28E-41AE-4557-ABAEF6C1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연구 성과 보고서 작성 자동화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15F64-3BD0-7949-7ECB-0445064F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프롬프트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너는 연구 성과 분석 전문가야</a:t>
            </a:r>
            <a:r>
              <a:rPr lang="en-US" altLang="ko-KR" dirty="0"/>
              <a:t>.  </a:t>
            </a:r>
            <a:r>
              <a:rPr lang="ko-KR" altLang="en-US" dirty="0"/>
              <a:t>다음 연구 성과 데이터를 바탕으로 연구 성과 보고서를 작성해줘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: 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여기에 제공된 연구 과제 성과 데이터를 넣으세요</a:t>
            </a:r>
            <a:r>
              <a:rPr lang="en-US" altLang="ko-KR" dirty="0"/>
              <a:t>]  </a:t>
            </a:r>
          </a:p>
          <a:p>
            <a:endParaRPr lang="en-US" altLang="ko-KR" dirty="0"/>
          </a:p>
          <a:p>
            <a:r>
              <a:rPr lang="ko-KR" altLang="en-US" dirty="0"/>
              <a:t>형식</a:t>
            </a:r>
            <a:r>
              <a:rPr lang="en-US" altLang="ko-KR" dirty="0"/>
              <a:t>:  </a:t>
            </a:r>
          </a:p>
          <a:p>
            <a:pPr lvl="1"/>
            <a:r>
              <a:rPr lang="ko-KR" altLang="en-US" dirty="0"/>
              <a:t>표지  </a:t>
            </a:r>
          </a:p>
          <a:p>
            <a:pPr lvl="1"/>
            <a:r>
              <a:rPr lang="ko-KR" altLang="en-US" dirty="0"/>
              <a:t>목차  </a:t>
            </a:r>
          </a:p>
          <a:p>
            <a:pPr lvl="1"/>
            <a:r>
              <a:rPr lang="ko-KR" altLang="en-US" dirty="0"/>
              <a:t>서론 </a:t>
            </a:r>
            <a:r>
              <a:rPr lang="en-US" altLang="ko-KR" dirty="0"/>
              <a:t>(</a:t>
            </a:r>
            <a:r>
              <a:rPr lang="ko-KR" altLang="en-US" dirty="0"/>
              <a:t>연구 배경 및 목적</a:t>
            </a:r>
            <a:r>
              <a:rPr lang="en-US" altLang="ko-KR" dirty="0"/>
              <a:t>)  </a:t>
            </a:r>
          </a:p>
          <a:p>
            <a:pPr lvl="1"/>
            <a:r>
              <a:rPr lang="ko-KR" altLang="en-US" dirty="0"/>
              <a:t>본론 </a:t>
            </a:r>
            <a:r>
              <a:rPr lang="en-US" altLang="ko-KR" dirty="0"/>
              <a:t>(</a:t>
            </a:r>
            <a:r>
              <a:rPr lang="ko-KR" altLang="en-US" dirty="0"/>
              <a:t>성과 분석</a:t>
            </a:r>
            <a:r>
              <a:rPr lang="en-US" altLang="ko-KR" dirty="0"/>
              <a:t>, </a:t>
            </a:r>
            <a:r>
              <a:rPr lang="ko-KR" altLang="en-US" dirty="0"/>
              <a:t>주요 지표</a:t>
            </a:r>
            <a:r>
              <a:rPr lang="en-US" altLang="ko-KR" dirty="0"/>
              <a:t>, </a:t>
            </a:r>
            <a:r>
              <a:rPr lang="ko-KR" altLang="en-US" dirty="0"/>
              <a:t>문제점 및 한계</a:t>
            </a:r>
            <a:r>
              <a:rPr lang="en-US" altLang="ko-KR" dirty="0"/>
              <a:t>)  </a:t>
            </a:r>
          </a:p>
          <a:p>
            <a:pPr lvl="1"/>
            <a:r>
              <a:rPr lang="ko-KR" altLang="en-US" dirty="0"/>
              <a:t>결론 </a:t>
            </a:r>
            <a:r>
              <a:rPr lang="en-US" altLang="ko-KR" dirty="0"/>
              <a:t>(</a:t>
            </a:r>
            <a:r>
              <a:rPr lang="ko-KR" altLang="en-US" dirty="0"/>
              <a:t>향후 과제</a:t>
            </a:r>
            <a:r>
              <a:rPr lang="en-US" altLang="ko-KR" dirty="0"/>
              <a:t>, </a:t>
            </a:r>
            <a:r>
              <a:rPr lang="ko-KR" altLang="en-US" dirty="0"/>
              <a:t>정책적 제언</a:t>
            </a:r>
            <a:r>
              <a:rPr lang="en-US" altLang="ko-KR" dirty="0"/>
              <a:t>)  </a:t>
            </a:r>
          </a:p>
          <a:p>
            <a:endParaRPr lang="en-US" altLang="ko-KR" dirty="0"/>
          </a:p>
          <a:p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공적인 행정 보고서 스타일</a:t>
            </a:r>
          </a:p>
        </p:txBody>
      </p:sp>
    </p:spTree>
    <p:extLst>
      <p:ext uri="{BB962C8B-B14F-4D97-AF65-F5344CB8AC3E}">
        <p14:creationId xmlns:p14="http://schemas.microsoft.com/office/powerpoint/2010/main" val="1391556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6ADE-CD27-6350-C8DE-FF2D34A9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성과 샘플 데이터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CEB1-7A88-7375-E0AF-194F8B7F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연구 과제명</a:t>
            </a:r>
            <a:r>
              <a:rPr lang="en-US" altLang="ko-KR" dirty="0"/>
              <a:t>: </a:t>
            </a:r>
            <a:r>
              <a:rPr lang="ko-KR" altLang="en-US" dirty="0"/>
              <a:t>인공지능 기반 교육 데이터 분석 시스템 개발  </a:t>
            </a:r>
          </a:p>
          <a:p>
            <a:r>
              <a:rPr lang="ko-KR" altLang="en-US" dirty="0"/>
              <a:t>연구 기간</a:t>
            </a:r>
            <a:r>
              <a:rPr lang="en-US" altLang="ko-KR" dirty="0"/>
              <a:t>: 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~ 2024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 </a:t>
            </a:r>
          </a:p>
          <a:p>
            <a:r>
              <a:rPr lang="ko-KR" altLang="en-US" dirty="0"/>
              <a:t>총 연구비</a:t>
            </a:r>
            <a:r>
              <a:rPr lang="en-US" altLang="ko-KR" dirty="0"/>
              <a:t>: 30</a:t>
            </a:r>
            <a:r>
              <a:rPr lang="ko-KR" altLang="en-US" dirty="0"/>
              <a:t>억 원  </a:t>
            </a:r>
          </a:p>
          <a:p>
            <a:r>
              <a:rPr lang="ko-KR" altLang="en-US" dirty="0"/>
              <a:t>참여 연구원 수</a:t>
            </a:r>
            <a:r>
              <a:rPr lang="en-US" altLang="ko-KR" dirty="0"/>
              <a:t>: 15</a:t>
            </a:r>
            <a:r>
              <a:rPr lang="ko-KR" altLang="en-US" dirty="0"/>
              <a:t>명  </a:t>
            </a:r>
          </a:p>
          <a:p>
            <a:endParaRPr lang="ko-KR" altLang="en-US" dirty="0"/>
          </a:p>
          <a:p>
            <a:r>
              <a:rPr lang="ko-KR" altLang="en-US" dirty="0"/>
              <a:t>주요 성과 지표</a:t>
            </a:r>
            <a:r>
              <a:rPr lang="en-US" altLang="ko-KR" dirty="0"/>
              <a:t>:  </a:t>
            </a:r>
          </a:p>
          <a:p>
            <a:pPr lvl="1"/>
            <a:r>
              <a:rPr lang="ko-KR" altLang="en-US" dirty="0"/>
              <a:t>논문 발표</a:t>
            </a:r>
            <a:r>
              <a:rPr lang="en-US" altLang="ko-KR" dirty="0"/>
              <a:t>: SCI</a:t>
            </a:r>
            <a:r>
              <a:rPr lang="ko-KR" altLang="en-US" dirty="0"/>
              <a:t>급 국제 학술지 </a:t>
            </a:r>
            <a:r>
              <a:rPr lang="en-US" altLang="ko-KR" dirty="0"/>
              <a:t>12</a:t>
            </a:r>
            <a:r>
              <a:rPr lang="ko-KR" altLang="en-US" dirty="0"/>
              <a:t>편</a:t>
            </a:r>
            <a:r>
              <a:rPr lang="en-US" altLang="ko-KR" dirty="0"/>
              <a:t>, </a:t>
            </a:r>
            <a:r>
              <a:rPr lang="ko-KR" altLang="en-US" dirty="0"/>
              <a:t>국내 학술지 </a:t>
            </a:r>
            <a:r>
              <a:rPr lang="en-US" altLang="ko-KR" dirty="0"/>
              <a:t>8</a:t>
            </a:r>
            <a:r>
              <a:rPr lang="ko-KR" altLang="en-US" dirty="0"/>
              <a:t>편  </a:t>
            </a:r>
          </a:p>
          <a:p>
            <a:pPr lvl="1"/>
            <a:r>
              <a:rPr lang="ko-KR" altLang="en-US" dirty="0"/>
              <a:t>특허 출원</a:t>
            </a:r>
            <a:r>
              <a:rPr lang="en-US" altLang="ko-KR" dirty="0"/>
              <a:t>: 5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국제 </a:t>
            </a:r>
            <a:r>
              <a:rPr lang="en-US" altLang="ko-KR" dirty="0"/>
              <a:t>2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/>
              <a:t>국내 </a:t>
            </a:r>
            <a:r>
              <a:rPr lang="en-US" altLang="ko-KR" dirty="0"/>
              <a:t>3</a:t>
            </a:r>
            <a:r>
              <a:rPr lang="ko-KR" altLang="en-US" dirty="0"/>
              <a:t>건</a:t>
            </a:r>
            <a:r>
              <a:rPr lang="en-US" altLang="ko-KR" dirty="0"/>
              <a:t>)  </a:t>
            </a:r>
          </a:p>
          <a:p>
            <a:pPr lvl="1"/>
            <a:r>
              <a:rPr lang="ko-KR" altLang="en-US" dirty="0"/>
              <a:t>소프트웨어 등록</a:t>
            </a:r>
            <a:r>
              <a:rPr lang="en-US" altLang="ko-KR" dirty="0"/>
              <a:t>: 3</a:t>
            </a:r>
            <a:r>
              <a:rPr lang="ko-KR" altLang="en-US" dirty="0"/>
              <a:t>건  </a:t>
            </a:r>
          </a:p>
          <a:p>
            <a:pPr lvl="1"/>
            <a:r>
              <a:rPr lang="ko-KR" altLang="en-US" dirty="0"/>
              <a:t>산업체 기술 이전</a:t>
            </a:r>
            <a:r>
              <a:rPr lang="en-US" altLang="ko-KR" dirty="0"/>
              <a:t>: 2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계약 금액 총 </a:t>
            </a:r>
            <a:r>
              <a:rPr lang="en-US" altLang="ko-KR" dirty="0"/>
              <a:t>5</a:t>
            </a:r>
            <a:r>
              <a:rPr lang="ko-KR" altLang="en-US" dirty="0"/>
              <a:t>억 원</a:t>
            </a:r>
            <a:r>
              <a:rPr lang="en-US" altLang="ko-KR" dirty="0"/>
              <a:t>)  </a:t>
            </a:r>
          </a:p>
          <a:p>
            <a:pPr lvl="1"/>
            <a:r>
              <a:rPr lang="ko-KR" altLang="en-US" dirty="0"/>
              <a:t>교육 프로그램 운영</a:t>
            </a:r>
            <a:r>
              <a:rPr lang="en-US" altLang="ko-KR" dirty="0"/>
              <a:t>: </a:t>
            </a:r>
            <a:r>
              <a:rPr lang="ko-KR" altLang="en-US" dirty="0"/>
              <a:t>대학생 대상 </a:t>
            </a:r>
            <a:r>
              <a:rPr lang="en-US" altLang="ko-KR" dirty="0"/>
              <a:t>AI </a:t>
            </a:r>
            <a:r>
              <a:rPr lang="ko-KR" altLang="en-US" dirty="0"/>
              <a:t>교육 프로그램 </a:t>
            </a:r>
            <a:r>
              <a:rPr lang="en-US" altLang="ko-KR" dirty="0"/>
              <a:t>4</a:t>
            </a:r>
            <a:r>
              <a:rPr lang="ko-KR" altLang="en-US" dirty="0"/>
              <a:t>회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200</a:t>
            </a:r>
            <a:r>
              <a:rPr lang="ko-KR" altLang="en-US" dirty="0"/>
              <a:t>명 수료  </a:t>
            </a:r>
          </a:p>
          <a:p>
            <a:endParaRPr lang="ko-KR" altLang="en-US" dirty="0"/>
          </a:p>
          <a:p>
            <a:r>
              <a:rPr lang="ko-KR" altLang="en-US" dirty="0"/>
              <a:t>문제점 및 한계</a:t>
            </a:r>
            <a:r>
              <a:rPr lang="en-US" altLang="ko-KR" dirty="0"/>
              <a:t>:  </a:t>
            </a:r>
          </a:p>
          <a:p>
            <a:pPr lvl="1"/>
            <a:r>
              <a:rPr lang="ko-KR" altLang="en-US" dirty="0"/>
              <a:t>데이터 보안 규정 강화로 실제 교육기관 데이터 확보에 어려움  </a:t>
            </a:r>
          </a:p>
          <a:p>
            <a:pPr lvl="1"/>
            <a:r>
              <a:rPr lang="ko-KR" altLang="en-US" dirty="0"/>
              <a:t>산업체 협력 부족으로 현장 </a:t>
            </a:r>
            <a:r>
              <a:rPr lang="ko-KR" altLang="en-US" dirty="0" err="1"/>
              <a:t>적용성</a:t>
            </a:r>
            <a:r>
              <a:rPr lang="ko-KR" altLang="en-US" dirty="0"/>
              <a:t> 검증이 미흡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59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D4C1-6F03-CB73-42A4-68858769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보고서 예시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D2C7988-AB0C-972F-9CE5-537B6D9BD2A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339493" y="1824646"/>
            <a:ext cx="3078356" cy="4352315"/>
          </a:xfr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F4D953-4408-7E75-2FF1-8B45AD18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81" y="1824645"/>
            <a:ext cx="3057411" cy="4352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44F7F-6B90-CEB3-E793-C6569216F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노션에</a:t>
            </a:r>
            <a:r>
              <a:rPr lang="ko-KR" altLang="en-US" dirty="0"/>
              <a:t> 저장하거나 파일을 다운로드 할 수 있음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27BC769-6B5B-A4E9-E0ED-D58803405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245" y="1824648"/>
            <a:ext cx="3043916" cy="4352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2494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2467D-C34C-30C6-3F1D-9DA43933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7287-BF38-BEF8-B4B2-BCDDF579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보고서 기반 </a:t>
            </a:r>
            <a:r>
              <a:rPr lang="en-US" altLang="ko-KR" dirty="0"/>
              <a:t>PPT </a:t>
            </a:r>
            <a:r>
              <a:rPr lang="ko-KR" altLang="en-US" dirty="0"/>
              <a:t>생성 자동화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E417-FF67-9DEB-7F3B-28F32F75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4342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프롬프트</a:t>
            </a:r>
            <a:r>
              <a:rPr lang="en-US" altLang="ko-KR" sz="2400" dirty="0"/>
              <a:t>: </a:t>
            </a:r>
            <a:r>
              <a:rPr lang="ko-KR" altLang="en-US" sz="2400" dirty="0"/>
              <a:t>위 보고서를 기반으로</a:t>
            </a:r>
            <a:r>
              <a:rPr lang="en-US" altLang="ko-KR" sz="2400" dirty="0"/>
              <a:t>, 10</a:t>
            </a:r>
            <a:r>
              <a:rPr lang="ko-KR" altLang="en-US" sz="2400" dirty="0"/>
              <a:t>페이지 분량의 발표용 </a:t>
            </a:r>
            <a:r>
              <a:rPr lang="en-US" altLang="ko-KR" sz="2400" dirty="0"/>
              <a:t>PPT </a:t>
            </a:r>
            <a:r>
              <a:rPr lang="ko-KR" altLang="en-US" sz="2400" dirty="0"/>
              <a:t>초안을 작성해줘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400" dirty="0"/>
              <a:t>형식</a:t>
            </a:r>
            <a:r>
              <a:rPr lang="en-US" altLang="ko-KR" sz="2400" dirty="0"/>
              <a:t>: 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요약</a:t>
            </a:r>
            <a:r>
              <a:rPr lang="en-US" altLang="ko-KR" sz="2400" dirty="0"/>
              <a:t>, </a:t>
            </a:r>
            <a:r>
              <a:rPr lang="ko-KR" altLang="en-US" sz="2400" dirty="0"/>
              <a:t>핵심 분석</a:t>
            </a:r>
            <a:r>
              <a:rPr lang="en-US" altLang="ko-KR" sz="2400" dirty="0"/>
              <a:t>, </a:t>
            </a:r>
            <a:r>
              <a:rPr lang="ko-KR" altLang="en-US" sz="2400" dirty="0"/>
              <a:t>제안</a:t>
            </a:r>
            <a:r>
              <a:rPr lang="en-US" altLang="ko-KR" sz="2400" dirty="0"/>
              <a:t>, </a:t>
            </a:r>
            <a:r>
              <a:rPr lang="ko-KR" altLang="en-US" sz="2400" dirty="0"/>
              <a:t>결론</a:t>
            </a:r>
            <a:r>
              <a:rPr lang="en-US" altLang="ko-KR" sz="2400" dirty="0"/>
              <a:t>, Q&amp;A </a:t>
            </a:r>
            <a:r>
              <a:rPr lang="ko-KR" altLang="en-US" sz="2400" dirty="0"/>
              <a:t>포함</a:t>
            </a:r>
          </a:p>
          <a:p>
            <a:pPr lvl="1"/>
            <a:r>
              <a:rPr lang="ko-KR" altLang="en-US" sz="2400" dirty="0"/>
              <a:t>톤</a:t>
            </a:r>
            <a:r>
              <a:rPr lang="en-US" altLang="ko-KR" sz="2400" dirty="0"/>
              <a:t>: </a:t>
            </a:r>
            <a:r>
              <a:rPr lang="ko-KR" altLang="en-US" sz="2400" dirty="0"/>
              <a:t>간결하고 설득적인 비즈니스 스타일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4ED5E-4EE8-3BDD-E6AD-D0B4123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93" y="1462088"/>
            <a:ext cx="2751974" cy="259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8C57-9647-8D7A-1ECF-E8361363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67" y="4135671"/>
            <a:ext cx="10515600" cy="2585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507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81A6-3DDF-41CF-61EB-2D82A185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153B-4B14-52CE-C004-7DEE60BA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엑셀 생성 자동화 실습</a:t>
            </a:r>
            <a:endParaRPr lang="en-US" altLang="ko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2EF8A-FE5B-9B74-44E0-E8E989074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프롬프트</a:t>
            </a:r>
            <a:r>
              <a:rPr lang="en-US" altLang="ko-KR" dirty="0"/>
              <a:t>: </a:t>
            </a:r>
            <a:r>
              <a:rPr lang="ko-KR" altLang="en-US" dirty="0"/>
              <a:t>이 분석 데이터를 기반으로</a:t>
            </a:r>
            <a:r>
              <a:rPr lang="en-US" altLang="ko-KR" dirty="0"/>
              <a:t>, </a:t>
            </a:r>
            <a:r>
              <a:rPr lang="ko-KR" altLang="en-US" dirty="0"/>
              <a:t>요약 테이블과 지표 트렌드 그래프가 포함된 엑셀 파일을 작성해줘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시트 구성</a:t>
            </a:r>
            <a:r>
              <a:rPr lang="en-US" altLang="ko-KR" dirty="0"/>
              <a:t>: </a:t>
            </a:r>
            <a:r>
              <a:rPr lang="ko-KR" altLang="en-US" dirty="0"/>
              <a:t>데이터 원본</a:t>
            </a:r>
            <a:r>
              <a:rPr lang="en-US" altLang="ko-KR" dirty="0"/>
              <a:t>, </a:t>
            </a:r>
            <a:r>
              <a:rPr lang="ko-KR" altLang="en-US" dirty="0"/>
              <a:t>분석 요약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</a:p>
          <a:p>
            <a:pPr lvl="1"/>
            <a:endParaRPr lang="ko-KR" alt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925083-5EF9-6FA6-8A6A-0A214DF8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76" y="2739743"/>
            <a:ext cx="2751974" cy="2086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8029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CD37-1A1E-DAC7-F5EE-3CF6CC22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628D6-009A-CFEF-25F5-E7578F1A6E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생성된 파일들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6DABAB-C385-D2EE-B0BB-1EF60D9193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주요 분석 결과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6C5EC8-C07F-3C2D-24C9-A486130C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49" y="2114138"/>
            <a:ext cx="3561534" cy="3793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619B51-8EE7-0F3D-060A-3239480F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016" y="2114138"/>
            <a:ext cx="4304199" cy="429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1729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0EB90E-1A34-9FFA-78F7-08CF7CEB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/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83AA5A-21D6-F03A-5429-0ECA673A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016"/>
            <a:ext cx="5181600" cy="4677947"/>
          </a:xfrm>
        </p:spPr>
        <p:txBody>
          <a:bodyPr/>
          <a:lstStyle/>
          <a:p>
            <a:r>
              <a:rPr lang="ko-KR" altLang="en-US" dirty="0"/>
              <a:t>엑셀 파일 구성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9623F-5BA7-966D-2781-2CBB0D70C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/>
          <a:lstStyle/>
          <a:p>
            <a:r>
              <a:rPr lang="ko-KR" altLang="en-US" dirty="0"/>
              <a:t>문제점 변화 추이</a:t>
            </a: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FFA980F-7968-CA82-FB1F-3502A36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35" y="2086181"/>
            <a:ext cx="3009903" cy="3929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BB4D3C-7015-A2CC-052D-F162412B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69" y="2086181"/>
            <a:ext cx="4591691" cy="2286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323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BB33-74F4-21D8-F01D-A5D347DE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E1C9-A824-9C52-6B39-71982F7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/>
          <a:lstStyle/>
          <a:p>
            <a:r>
              <a:rPr lang="ko-KR" altLang="en-US" sz="4000" dirty="0"/>
              <a:t>생성 문서 편집 및 교차 검증 자동화 실습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5D8A0-1CDD-91A6-2918-C7D4EA245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8600"/>
            <a:ext cx="6995746" cy="4678363"/>
          </a:xfrm>
        </p:spPr>
        <p:txBody>
          <a:bodyPr/>
          <a:lstStyle/>
          <a:p>
            <a:r>
              <a:rPr lang="ko-KR" altLang="en-US" dirty="0"/>
              <a:t>프롬프트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작성된 보고서 문서의 정확성을 검증하고</a:t>
            </a:r>
            <a:r>
              <a:rPr lang="en-US" altLang="ko-KR" dirty="0"/>
              <a:t>, </a:t>
            </a:r>
            <a:r>
              <a:rPr lang="ko-KR" altLang="en-US" dirty="0"/>
              <a:t>필요한 부분에 수정 및 보완 의견을 달아줘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ko-KR" altLang="en-US" dirty="0"/>
              <a:t>원문 하단에 수정 코멘트 추가</a:t>
            </a:r>
          </a:p>
          <a:p>
            <a:pPr lvl="1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4DF07F-5A9F-97C6-A548-58883081D2CF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8398994" y="1498600"/>
            <a:ext cx="2954805" cy="523220"/>
          </a:xfr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결과 보고서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D94B-2715-1FF9-6C28-8AE4A77F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1" y="4142359"/>
            <a:ext cx="3555938" cy="2477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94764-AC7B-D70B-9A0D-6B85324C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226" y="2021820"/>
            <a:ext cx="2954805" cy="3997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33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E0C9-354C-2877-443E-7069A292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5923-3939-D590-D54F-CB03FE7F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기반 데이터 분석 및 문서 자동화 솔루션</a:t>
            </a:r>
            <a:endParaRPr lang="en-US" altLang="ko-KR" dirty="0"/>
          </a:p>
          <a:p>
            <a:r>
              <a:rPr lang="ko-KR" altLang="en-US" dirty="0" err="1"/>
              <a:t>업로드된</a:t>
            </a:r>
            <a:r>
              <a:rPr lang="ko-KR" altLang="en-US" dirty="0"/>
              <a:t> </a:t>
            </a:r>
            <a:r>
              <a:rPr lang="en-US" altLang="ko-KR" dirty="0"/>
              <a:t>CSV, Excel </a:t>
            </a:r>
            <a:r>
              <a:rPr lang="ko-KR" altLang="en-US" dirty="0"/>
              <a:t>등 다양한 형식의 데이터를 자동으로 분석</a:t>
            </a:r>
            <a:endParaRPr lang="en-US" altLang="ko-KR" dirty="0"/>
          </a:p>
          <a:p>
            <a:r>
              <a:rPr lang="ko-KR" altLang="en-US" dirty="0"/>
              <a:t>분석된 데이터를 기반으로 행정 보고서</a:t>
            </a:r>
            <a:r>
              <a:rPr lang="en-US" altLang="ko-KR" dirty="0"/>
              <a:t>, </a:t>
            </a:r>
            <a:r>
              <a:rPr lang="ko-KR" altLang="en-US" dirty="0"/>
              <a:t>성과 보고서</a:t>
            </a:r>
            <a:r>
              <a:rPr lang="en-US" altLang="ko-KR" dirty="0"/>
              <a:t>, </a:t>
            </a:r>
            <a:r>
              <a:rPr lang="ko-KR" altLang="en-US" dirty="0"/>
              <a:t>기획안 등 자동 작성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 err="1"/>
              <a:t>인포그래픽</a:t>
            </a:r>
            <a:r>
              <a:rPr lang="ko-KR" altLang="en-US" dirty="0"/>
              <a:t> 등 시각화 자료 자동 생성</a:t>
            </a:r>
            <a:endParaRPr lang="en-US" altLang="ko-KR" dirty="0"/>
          </a:p>
          <a:p>
            <a:r>
              <a:rPr lang="ko-KR" altLang="en-US" dirty="0"/>
              <a:t>생성된 보고서를 실시간으로 공유 및 공동 편집</a:t>
            </a:r>
            <a:endParaRPr lang="en-US" altLang="ko-KR" dirty="0"/>
          </a:p>
          <a:p>
            <a:r>
              <a:rPr lang="ko-KR" altLang="en-US" dirty="0"/>
              <a:t>데이터 분석 결과와 생성된 문서 간의 불일치시 자동 알림</a:t>
            </a:r>
            <a:endParaRPr lang="en-US" dirty="0"/>
          </a:p>
        </p:txBody>
      </p:sp>
      <p:pic>
        <p:nvPicPr>
          <p:cNvPr id="2050" name="Picture 2" descr="Goover, the AI Re:search Agent">
            <a:extLst>
              <a:ext uri="{FF2B5EF4-FFF2-40B4-BE49-F238E27FC236}">
                <a16:creationId xmlns:a16="http://schemas.microsoft.com/office/drawing/2014/main" id="{8F6C69F4-AB62-136B-10F5-DFDA70A1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650" y="323057"/>
            <a:ext cx="22479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5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810C11A3-E8A8-0494-0187-AC7FEB42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14" y="365125"/>
            <a:ext cx="5497286" cy="841375"/>
          </a:xfrm>
        </p:spPr>
        <p:txBody>
          <a:bodyPr/>
          <a:lstStyle/>
          <a:p>
            <a:r>
              <a:rPr lang="ko-KR" altLang="en-US" dirty="0"/>
              <a:t>경영목표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BD147CE-9DBC-BB1F-9401-908A47730F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4849278" cy="6858000"/>
          </a:xfr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615DE-1338-DEF6-57F0-5A6E1A032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특화산업 혁신동력 강화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차세대 융합연구 경쟁력 확보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첨단기술 지식 생태계 활성화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지속 가능한 융합 경영 강화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성과 확산 및 중소기업 지원 강화</a:t>
            </a:r>
            <a:endParaRPr lang="en-US" altLang="ko-KR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77D440-1612-7E9F-BD11-8276F7E9BF14}"/>
              </a:ext>
            </a:extLst>
          </p:cNvPr>
          <p:cNvSpPr txBox="1">
            <a:spLocks/>
          </p:cNvSpPr>
          <p:nvPr/>
        </p:nvSpPr>
        <p:spPr>
          <a:xfrm>
            <a:off x="5856514" y="550182"/>
            <a:ext cx="4952999" cy="841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087EEB-794F-BFBA-CB36-FD3E89417C70}"/>
              </a:ext>
            </a:extLst>
          </p:cNvPr>
          <p:cNvSpPr txBox="1"/>
          <p:nvPr/>
        </p:nvSpPr>
        <p:spPr>
          <a:xfrm>
            <a:off x="6096000" y="4805212"/>
            <a:ext cx="5181600" cy="919401"/>
          </a:xfrm>
          <a:prstGeom prst="snip1Rect">
            <a:avLst/>
          </a:prstGeom>
          <a:solidFill>
            <a:srgbClr val="9DBFDA"/>
          </a:solidFill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경영목표 달성을 위한 기능별 전략방향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수립을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위한 의견공유</a:t>
            </a:r>
            <a:endParaRPr lang="en-US" altLang="ko-KR" sz="2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467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tion AI Review - AIgantic">
            <a:extLst>
              <a:ext uri="{FF2B5EF4-FFF2-40B4-BE49-F238E27FC236}">
                <a16:creationId xmlns:a16="http://schemas.microsoft.com/office/drawing/2014/main" id="{65366F5B-8F1B-5B2C-A991-A5B48EB6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75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2AFD8-1ADA-4927-0BA4-42C692963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0539"/>
            <a:ext cx="10515600" cy="4506424"/>
          </a:xfrm>
        </p:spPr>
        <p:txBody>
          <a:bodyPr/>
          <a:lstStyle/>
          <a:p>
            <a:r>
              <a:rPr lang="ko-KR" altLang="en-US" dirty="0"/>
              <a:t>초기에 웹</a:t>
            </a:r>
            <a:r>
              <a:rPr lang="en-US" altLang="ko-KR" dirty="0"/>
              <a:t>/</a:t>
            </a:r>
            <a:r>
              <a:rPr lang="ko-KR" altLang="en-US" dirty="0"/>
              <a:t>앱 </a:t>
            </a:r>
            <a:r>
              <a:rPr lang="ko-KR" altLang="en-US" dirty="0" err="1"/>
              <a:t>빌더로</a:t>
            </a:r>
            <a:r>
              <a:rPr lang="ko-KR" altLang="en-US" dirty="0"/>
              <a:t> 시작했지만 이후 사용자 니즈에 맞춰 생산성 앱으로 방향 전환</a:t>
            </a:r>
            <a:endParaRPr lang="en-US" altLang="ko-KR" dirty="0"/>
          </a:p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, Notion AI</a:t>
            </a:r>
            <a:r>
              <a:rPr lang="ko-KR" altLang="en-US" dirty="0"/>
              <a:t> 기능을 공식 출시</a:t>
            </a:r>
            <a:endParaRPr lang="en-US" altLang="ko-KR" dirty="0"/>
          </a:p>
          <a:p>
            <a:r>
              <a:rPr lang="ko-KR" altLang="en-US" dirty="0"/>
              <a:t>문서 요약</a:t>
            </a:r>
            <a:r>
              <a:rPr lang="en-US" altLang="ko-KR" dirty="0"/>
              <a:t>, </a:t>
            </a:r>
            <a:r>
              <a:rPr lang="ko-KR" altLang="en-US" dirty="0"/>
              <a:t>콘텐츠 생성</a:t>
            </a:r>
            <a:r>
              <a:rPr lang="en-US" altLang="ko-KR" dirty="0"/>
              <a:t>, </a:t>
            </a:r>
            <a:r>
              <a:rPr lang="ko-KR" altLang="en-US" dirty="0"/>
              <a:t>자동화 지원 등 제공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기반 이메일 클라이언트</a:t>
            </a:r>
            <a:r>
              <a:rPr lang="en-US" altLang="ko-KR" dirty="0"/>
              <a:t>, </a:t>
            </a:r>
            <a:r>
              <a:rPr lang="ko-KR" altLang="en-US" dirty="0"/>
              <a:t>캘린더</a:t>
            </a:r>
            <a:r>
              <a:rPr lang="en-US" altLang="ko-KR" dirty="0"/>
              <a:t>, Q&amp;A </a:t>
            </a:r>
            <a:r>
              <a:rPr lang="ko-KR" altLang="en-US" dirty="0"/>
              <a:t>기능 등 다양한 </a:t>
            </a:r>
            <a:r>
              <a:rPr lang="ko-KR" altLang="en-US" dirty="0" err="1"/>
              <a:t>멀티모달</a:t>
            </a:r>
            <a:r>
              <a:rPr lang="ko-KR" altLang="en-US" dirty="0"/>
              <a:t> 기능 추가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754C9C5-24E6-7097-D94C-3262D22C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4837241"/>
            <a:ext cx="528112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99715-86C0-0D61-CA88-3D0C2E9F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3" y="4837241"/>
            <a:ext cx="3240974" cy="1661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E7C8B5-528F-6B0A-4B3D-5CE8C16AEBCD}"/>
              </a:ext>
            </a:extLst>
          </p:cNvPr>
          <p:cNvCxnSpPr>
            <a:cxnSpLocks/>
          </p:cNvCxnSpPr>
          <p:nvPr/>
        </p:nvCxnSpPr>
        <p:spPr>
          <a:xfrm flipV="1">
            <a:off x="2133601" y="5159829"/>
            <a:ext cx="5072742" cy="629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79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1D02-4461-EA7E-A855-DBC83318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8641-9315-811B-1A40-141EFFD1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 fontScale="92500"/>
          </a:bodyPr>
          <a:lstStyle/>
          <a:p>
            <a:r>
              <a:rPr lang="ko-KR" dirty="0"/>
              <a:t>다음은 내부 팀 회의록의 일부입니다</a:t>
            </a:r>
            <a:r>
              <a:rPr lang="en-US" dirty="0"/>
              <a:t>. </a:t>
            </a:r>
            <a:r>
              <a:rPr lang="ko-KR" dirty="0"/>
              <a:t>생성형 </a:t>
            </a:r>
            <a:r>
              <a:rPr lang="en-US" dirty="0"/>
              <a:t>AI</a:t>
            </a:r>
            <a:r>
              <a:rPr lang="ko-KR" dirty="0"/>
              <a:t>를 활용해 아래 조건에 요약 결과를 </a:t>
            </a:r>
            <a:r>
              <a:rPr lang="ko-KR" dirty="0" err="1"/>
              <a:t>작성하시오</a:t>
            </a:r>
            <a:r>
              <a:rPr lang="en-US" dirty="0"/>
              <a:t>.</a:t>
            </a:r>
          </a:p>
          <a:p>
            <a:pPr lvl="0"/>
            <a:r>
              <a:rPr lang="ko-KR" dirty="0"/>
              <a:t>원문 회의록</a:t>
            </a:r>
            <a:endParaRPr lang="en-US" altLang="ko-KR" dirty="0"/>
          </a:p>
          <a:p>
            <a:pPr lvl="1"/>
            <a:r>
              <a:rPr lang="en-US" dirty="0"/>
              <a:t>[PM </a:t>
            </a:r>
            <a:r>
              <a:rPr lang="ko-KR" dirty="0" err="1"/>
              <a:t>김리나</a:t>
            </a:r>
            <a:r>
              <a:rPr lang="en-US" dirty="0"/>
              <a:t>] </a:t>
            </a:r>
            <a:r>
              <a:rPr lang="ko-KR" dirty="0"/>
              <a:t>이번 </a:t>
            </a:r>
            <a:r>
              <a:rPr lang="en-US" dirty="0"/>
              <a:t>7</a:t>
            </a:r>
            <a:r>
              <a:rPr lang="ko-KR" dirty="0"/>
              <a:t>월 업데이트에는 로그인 </a:t>
            </a:r>
            <a:r>
              <a:rPr lang="en-US" dirty="0"/>
              <a:t>UI</a:t>
            </a:r>
            <a:r>
              <a:rPr lang="ko-KR" dirty="0"/>
              <a:t>를 새롭게 적용할 예정입니다</a:t>
            </a:r>
            <a:r>
              <a:rPr lang="en-US" dirty="0"/>
              <a:t>. </a:t>
            </a:r>
            <a:r>
              <a:rPr lang="ko-KR" dirty="0"/>
              <a:t>관련 시안은 다음 주까지 피드백 받아 최종 확정합니다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</a:t>
            </a:r>
            <a:r>
              <a:rPr lang="ko-KR" dirty="0"/>
              <a:t>개발 </a:t>
            </a:r>
            <a:r>
              <a:rPr lang="ko-KR" dirty="0" err="1"/>
              <a:t>홍철우</a:t>
            </a:r>
            <a:r>
              <a:rPr lang="en-US" dirty="0"/>
              <a:t>] </a:t>
            </a:r>
            <a:r>
              <a:rPr lang="ko-KR" dirty="0"/>
              <a:t>로그인 연동 관련해서는 구글 로그인에서 오류가 있었는데</a:t>
            </a:r>
            <a:r>
              <a:rPr lang="en-US" dirty="0"/>
              <a:t>, </a:t>
            </a:r>
            <a:r>
              <a:rPr lang="ko-KR" dirty="0"/>
              <a:t>그 부분은 수정 완료했습니다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</a:t>
            </a:r>
            <a:r>
              <a:rPr lang="ko-KR" dirty="0"/>
              <a:t>디자이너 </a:t>
            </a:r>
            <a:r>
              <a:rPr lang="ko-KR" dirty="0" err="1"/>
              <a:t>최유림</a:t>
            </a:r>
            <a:r>
              <a:rPr lang="en-US" dirty="0"/>
              <a:t>] UI </a:t>
            </a:r>
            <a:r>
              <a:rPr lang="ko-KR" dirty="0"/>
              <a:t>시안은 오늘 </a:t>
            </a:r>
            <a:r>
              <a:rPr lang="ko-KR" dirty="0" err="1"/>
              <a:t>공유드린</a:t>
            </a:r>
            <a:r>
              <a:rPr lang="ko-KR" dirty="0"/>
              <a:t> 버전이 최종안 기준이며</a:t>
            </a:r>
            <a:r>
              <a:rPr lang="en-US" dirty="0"/>
              <a:t>, </a:t>
            </a:r>
            <a:r>
              <a:rPr lang="ko-KR" dirty="0"/>
              <a:t>피드백은 </a:t>
            </a:r>
            <a:r>
              <a:rPr lang="ko-KR" dirty="0" err="1"/>
              <a:t>슬랙</a:t>
            </a:r>
            <a:r>
              <a:rPr lang="ko-KR" dirty="0"/>
              <a:t> 채널에 남겨주세요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[PM </a:t>
            </a:r>
            <a:r>
              <a:rPr lang="ko-KR" dirty="0" err="1"/>
              <a:t>김리나</a:t>
            </a:r>
            <a:r>
              <a:rPr lang="en-US" dirty="0"/>
              <a:t>] </a:t>
            </a:r>
            <a:r>
              <a:rPr lang="ko-KR" dirty="0"/>
              <a:t>일정상 </a:t>
            </a:r>
            <a:r>
              <a:rPr lang="en-US" dirty="0"/>
              <a:t>QA</a:t>
            </a:r>
            <a:r>
              <a:rPr lang="ko-KR" dirty="0"/>
              <a:t>는 </a:t>
            </a:r>
            <a:r>
              <a:rPr lang="en-US" dirty="0"/>
              <a:t>7</a:t>
            </a:r>
            <a:r>
              <a:rPr lang="ko-KR" dirty="0"/>
              <a:t>월 </a:t>
            </a:r>
            <a:r>
              <a:rPr lang="en-US" dirty="0"/>
              <a:t>10</a:t>
            </a:r>
            <a:r>
              <a:rPr lang="ko-KR" dirty="0"/>
              <a:t>일부터 시작하고</a:t>
            </a:r>
            <a:r>
              <a:rPr lang="en-US" dirty="0"/>
              <a:t>, </a:t>
            </a:r>
            <a:r>
              <a:rPr lang="ko-KR" dirty="0"/>
              <a:t>배포는 </a:t>
            </a:r>
            <a:r>
              <a:rPr lang="en-US" dirty="0"/>
              <a:t>7</a:t>
            </a:r>
            <a:r>
              <a:rPr lang="ko-KR" dirty="0"/>
              <a:t>월 </a:t>
            </a:r>
            <a:r>
              <a:rPr lang="en-US" dirty="0"/>
              <a:t>15</a:t>
            </a:r>
            <a:r>
              <a:rPr lang="ko-KR" dirty="0"/>
              <a:t>일 예정입니다</a:t>
            </a:r>
            <a:r>
              <a:rPr lang="en-US" dirty="0"/>
              <a:t>. </a:t>
            </a:r>
            <a:r>
              <a:rPr lang="ko-KR" dirty="0"/>
              <a:t>일정 변동 있으면 바로 </a:t>
            </a:r>
            <a:r>
              <a:rPr lang="ko-KR" dirty="0" err="1"/>
              <a:t>공유드릴게요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0364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5E6-D714-9C50-6677-1626982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16276-C5AF-C60E-A99C-4EFC646C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pPr lvl="0"/>
            <a:r>
              <a:rPr lang="ko-KR" dirty="0"/>
              <a:t>요구사항</a:t>
            </a:r>
            <a:endParaRPr lang="en-US" dirty="0"/>
          </a:p>
          <a:p>
            <a:pPr lvl="1"/>
            <a:r>
              <a:rPr lang="en-US" dirty="0"/>
              <a:t>3~4</a:t>
            </a:r>
            <a:r>
              <a:rPr lang="ko-KR" dirty="0"/>
              <a:t>문장 요약</a:t>
            </a:r>
            <a:endParaRPr lang="en-US" dirty="0"/>
          </a:p>
          <a:p>
            <a:pPr lvl="1"/>
            <a:r>
              <a:rPr lang="ko-KR" dirty="0"/>
              <a:t>핵심 내용만 요약 </a:t>
            </a:r>
            <a:r>
              <a:rPr lang="en-US" dirty="0"/>
              <a:t>(</a:t>
            </a:r>
            <a:r>
              <a:rPr lang="ko-KR" dirty="0"/>
              <a:t>중복 제거</a:t>
            </a:r>
            <a:r>
              <a:rPr lang="en-US" dirty="0"/>
              <a:t>, </a:t>
            </a:r>
            <a:r>
              <a:rPr lang="ko-KR" dirty="0"/>
              <a:t>역할 중심 구조 </a:t>
            </a:r>
            <a:r>
              <a:rPr lang="en-US" dirty="0"/>
              <a:t>OK)</a:t>
            </a:r>
          </a:p>
          <a:p>
            <a:pPr lvl="1"/>
            <a:r>
              <a:rPr lang="ko-KR" dirty="0"/>
              <a:t>어조는 간결하고 객관적</a:t>
            </a:r>
            <a:endParaRPr lang="en-US" altLang="ko-KR" dirty="0"/>
          </a:p>
          <a:p>
            <a:pPr lvl="1"/>
            <a:endParaRPr lang="en-US" dirty="0"/>
          </a:p>
          <a:p>
            <a:pPr lvl="0"/>
            <a:r>
              <a:rPr lang="ko-KR" altLang="en-US" dirty="0"/>
              <a:t>예상 출력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584EB-28D4-E066-9710-3594D5740DAE}"/>
              </a:ext>
            </a:extLst>
          </p:cNvPr>
          <p:cNvSpPr txBox="1"/>
          <p:nvPr/>
        </p:nvSpPr>
        <p:spPr>
          <a:xfrm>
            <a:off x="838200" y="4424419"/>
            <a:ext cx="939165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7</a:t>
            </a:r>
            <a:r>
              <a:rPr lang="ko-KR" sz="2400" dirty="0"/>
              <a:t>월 업데이트에서는 새 로그인 </a:t>
            </a:r>
            <a:r>
              <a:rPr lang="en-US" sz="2400" dirty="0"/>
              <a:t>UI</a:t>
            </a:r>
            <a:r>
              <a:rPr lang="ko-KR" sz="2400" dirty="0"/>
              <a:t>가 적용되며</a:t>
            </a:r>
            <a:r>
              <a:rPr lang="en-US" sz="2400" dirty="0"/>
              <a:t>, UI </a:t>
            </a:r>
            <a:r>
              <a:rPr lang="ko-KR" sz="2400" dirty="0"/>
              <a:t>시안 피드백은 다음 주까지 수렴한다</a:t>
            </a:r>
            <a:r>
              <a:rPr lang="en-US" sz="2400" dirty="0"/>
              <a:t>. </a:t>
            </a:r>
            <a:r>
              <a:rPr lang="ko-KR" sz="2400" dirty="0"/>
              <a:t>구글 로그인 오류는 수정 완료되었다</a:t>
            </a:r>
            <a:r>
              <a:rPr lang="en-US" sz="2400" dirty="0"/>
              <a:t>. QA</a:t>
            </a:r>
            <a:r>
              <a:rPr lang="ko-KR" sz="2400" dirty="0"/>
              <a:t>는 </a:t>
            </a:r>
            <a:r>
              <a:rPr lang="en-US" sz="2400" dirty="0"/>
              <a:t>7</a:t>
            </a:r>
            <a:r>
              <a:rPr lang="ko-KR" sz="2400" dirty="0"/>
              <a:t>월 </a:t>
            </a:r>
            <a:r>
              <a:rPr lang="en-US" sz="2400" dirty="0"/>
              <a:t>10</a:t>
            </a:r>
            <a:r>
              <a:rPr lang="ko-KR" sz="2400" dirty="0"/>
              <a:t>일부터 시작하고</a:t>
            </a:r>
            <a:r>
              <a:rPr lang="en-US" sz="2400" dirty="0"/>
              <a:t>, </a:t>
            </a:r>
            <a:r>
              <a:rPr lang="ko-KR" sz="2400" dirty="0"/>
              <a:t>최종 배포는 </a:t>
            </a:r>
            <a:r>
              <a:rPr lang="en-US" sz="2400" dirty="0"/>
              <a:t>7</a:t>
            </a:r>
            <a:r>
              <a:rPr lang="ko-KR" sz="2400" dirty="0"/>
              <a:t>월 </a:t>
            </a:r>
            <a:r>
              <a:rPr lang="en-US" sz="2400" dirty="0"/>
              <a:t>15</a:t>
            </a:r>
            <a:r>
              <a:rPr lang="ko-KR" sz="2400" dirty="0"/>
              <a:t>일로 예정되어 있다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8149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CC10-9AF9-3C3A-8AC8-38D24357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BD18-190F-3453-85D5-65FC59BA8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위 회의록을 요약할 수 있도록 </a:t>
            </a:r>
            <a:r>
              <a:rPr lang="en-US" altLang="ko-KR" dirty="0"/>
              <a:t>AI</a:t>
            </a:r>
            <a:r>
              <a:rPr lang="ko-KR" altLang="en-US" dirty="0"/>
              <a:t>에 줄 수 있는 프롬프트를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 출력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F4927-CA33-FBDD-F891-00AFCC8F4AFC}"/>
              </a:ext>
            </a:extLst>
          </p:cNvPr>
          <p:cNvSpPr txBox="1"/>
          <p:nvPr/>
        </p:nvSpPr>
        <p:spPr>
          <a:xfrm>
            <a:off x="1133496" y="2932302"/>
            <a:ext cx="9331656" cy="3477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/>
              <a:t>당신은 </a:t>
            </a:r>
            <a:r>
              <a:rPr lang="en-US" altLang="ko-KR" sz="2000" dirty="0"/>
              <a:t>IT </a:t>
            </a:r>
            <a:r>
              <a:rPr lang="ko-KR" altLang="en-US" sz="2000" dirty="0"/>
              <a:t>프로젝트 회의록을 정리하는 전문 비서입니다</a:t>
            </a:r>
            <a:r>
              <a:rPr lang="en-US" altLang="ko-KR" sz="2000" dirty="0"/>
              <a:t>.  </a:t>
            </a:r>
          </a:p>
          <a:p>
            <a:pPr lvl="0">
              <a:defRPr/>
            </a:pPr>
            <a:r>
              <a:rPr lang="ko-KR" altLang="en-US" sz="2000" dirty="0"/>
              <a:t>아래 회의록을 역할별로 간결하게 요약해 주세요</a:t>
            </a:r>
            <a:r>
              <a:rPr lang="en-US" altLang="ko-KR" sz="2000" dirty="0"/>
              <a:t>.  </a:t>
            </a:r>
          </a:p>
          <a:p>
            <a:pPr lvl="0">
              <a:defRPr/>
            </a:pPr>
            <a:r>
              <a:rPr lang="ko-KR" altLang="en-US" sz="2000" dirty="0"/>
              <a:t>각 담당자당 </a:t>
            </a:r>
            <a:r>
              <a:rPr lang="en-US" altLang="ko-KR" sz="2000" dirty="0"/>
              <a:t>1</a:t>
            </a:r>
            <a:r>
              <a:rPr lang="ko-KR" altLang="en-US" sz="2000" dirty="0"/>
              <a:t>문장 이내로 핵심 내용만 정리하며</a:t>
            </a:r>
            <a:r>
              <a:rPr lang="en-US" altLang="ko-KR" sz="2000" dirty="0"/>
              <a:t>, </a:t>
            </a:r>
            <a:r>
              <a:rPr lang="ko-KR" altLang="en-US" sz="2000" dirty="0"/>
              <a:t>중복은 피하고 어조는 객관적으로 유지해 주세요</a:t>
            </a:r>
            <a:r>
              <a:rPr lang="en-US" altLang="ko-KR" sz="2000" dirty="0"/>
              <a:t>.</a:t>
            </a:r>
          </a:p>
          <a:p>
            <a:pPr lvl="0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형식</a:t>
            </a:r>
            <a:r>
              <a:rPr lang="en-US" altLang="ko-KR" sz="2000" dirty="0"/>
              <a:t>:</a:t>
            </a:r>
          </a:p>
          <a:p>
            <a:pPr lvl="0">
              <a:defRPr/>
            </a:pPr>
            <a:r>
              <a:rPr lang="en-US" altLang="ko-KR" sz="2000" dirty="0"/>
              <a:t>- PM </a:t>
            </a:r>
            <a:r>
              <a:rPr lang="ko-KR" altLang="en-US" sz="2000" dirty="0" err="1"/>
              <a:t>김리나</a:t>
            </a:r>
            <a:r>
              <a:rPr lang="en-US" altLang="ko-KR" sz="2000" dirty="0"/>
              <a:t>: …</a:t>
            </a:r>
          </a:p>
          <a:p>
            <a:pPr lvl="0">
              <a:defRPr/>
            </a:pPr>
            <a:r>
              <a:rPr lang="en-US" altLang="ko-KR" sz="2000" dirty="0"/>
              <a:t>- </a:t>
            </a:r>
            <a:r>
              <a:rPr lang="ko-KR" altLang="en-US" sz="2000" dirty="0"/>
              <a:t>개발 </a:t>
            </a:r>
            <a:r>
              <a:rPr lang="ko-KR" altLang="en-US" sz="2000" dirty="0" err="1"/>
              <a:t>홍철우</a:t>
            </a:r>
            <a:r>
              <a:rPr lang="en-US" altLang="ko-KR" sz="2000" dirty="0"/>
              <a:t>: …</a:t>
            </a:r>
          </a:p>
          <a:p>
            <a:pPr lvl="0">
              <a:defRPr/>
            </a:pPr>
            <a:r>
              <a:rPr lang="en-US" altLang="ko-KR" sz="2000" dirty="0"/>
              <a:t>- </a:t>
            </a:r>
            <a:r>
              <a:rPr lang="ko-KR" altLang="en-US" sz="2000" dirty="0"/>
              <a:t>디자이너 </a:t>
            </a:r>
            <a:r>
              <a:rPr lang="ko-KR" altLang="en-US" sz="2000" dirty="0" err="1"/>
              <a:t>최유림</a:t>
            </a:r>
            <a:r>
              <a:rPr lang="en-US" altLang="ko-KR" sz="2000" dirty="0"/>
              <a:t>: …</a:t>
            </a:r>
          </a:p>
          <a:p>
            <a:pPr lvl="0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en-US" altLang="ko-KR" sz="2000" dirty="0"/>
              <a:t>[</a:t>
            </a:r>
            <a:r>
              <a:rPr lang="ko-KR" altLang="en-US" sz="2000" dirty="0"/>
              <a:t>회의록 입력</a:t>
            </a:r>
            <a:r>
              <a:rPr lang="en-US" altLang="ko-KR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55247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149F-0608-8C73-1EC5-15322F83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701B0-7D37-A005-9C35-93CFC34A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회의록을 역할별로 </a:t>
            </a:r>
            <a:r>
              <a:rPr lang="ko-KR" altLang="en-US" dirty="0" err="1"/>
              <a:t>요약하시오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PM 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발언 정리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TO-DO </a:t>
            </a:r>
            <a:r>
              <a:rPr lang="ko-KR" altLang="en-US" dirty="0"/>
              <a:t>리스트를 </a:t>
            </a:r>
            <a:r>
              <a:rPr lang="ko-KR" altLang="en-US" dirty="0" err="1"/>
              <a:t>추출하시오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요약에 감정 분석을 </a:t>
            </a:r>
            <a:r>
              <a:rPr lang="ko-KR" altLang="en-US" dirty="0" err="1"/>
              <a:t>포함하시오</a:t>
            </a:r>
            <a:r>
              <a:rPr lang="ko-KR" altLang="en-US" dirty="0"/>
              <a:t> </a:t>
            </a:r>
            <a:r>
              <a:rPr lang="en-US" altLang="ko-KR" dirty="0"/>
              <a:t>("</a:t>
            </a:r>
            <a:r>
              <a:rPr lang="ko-KR" altLang="en-US" dirty="0"/>
              <a:t>회의 분위기</a:t>
            </a:r>
            <a:r>
              <a:rPr lang="en-US" altLang="ko-KR" dirty="0"/>
              <a:t>: </a:t>
            </a:r>
            <a:r>
              <a:rPr lang="ko-KR" altLang="en-US" dirty="0"/>
              <a:t>전반적으로 원활</a:t>
            </a:r>
            <a:r>
              <a:rPr lang="en-US" altLang="ko-KR" dirty="0"/>
              <a:t>")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F798D-168F-85E3-B932-99CE73D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" y="3757192"/>
            <a:ext cx="4279802" cy="1738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A2E11-1C31-3155-1D96-27ACBBAD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23" y="3769946"/>
            <a:ext cx="1970672" cy="2697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5FB0-9EF7-2665-0421-45241072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54" y="3757193"/>
            <a:ext cx="3302013" cy="839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4501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2DE9E2-AEAD-706F-B47D-9ED00BCC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1" y="4178502"/>
            <a:ext cx="3453223" cy="152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C1D7-BED3-F657-A196-889052B95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개념</a:t>
            </a:r>
            <a:r>
              <a:rPr lang="en-US" altLang="ko-KR" dirty="0"/>
              <a:t>, </a:t>
            </a:r>
            <a:r>
              <a:rPr lang="ko-KR" altLang="en-US" dirty="0"/>
              <a:t>구조화된 정보를 시각적으로 정리할 수 있는 도구</a:t>
            </a:r>
            <a:endParaRPr lang="en-US" altLang="ko-KR" dirty="0"/>
          </a:p>
          <a:p>
            <a:r>
              <a:rPr lang="ko-KR" altLang="en-US" dirty="0"/>
              <a:t>단순한 메모를 넘어 마인드맵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/>
              <a:t>컨셉 다이어그램 등 다양한 형태로 시각화 가능</a:t>
            </a:r>
            <a:endParaRPr lang="en-US" altLang="ko-KR" dirty="0"/>
          </a:p>
          <a:p>
            <a:r>
              <a:rPr lang="ko-KR" altLang="en-US" dirty="0"/>
              <a:t>간결한 인터페이스와 직관적인 </a:t>
            </a:r>
            <a:r>
              <a:rPr lang="en-US" altLang="ko-KR" dirty="0"/>
              <a:t>UX/UI</a:t>
            </a:r>
            <a:r>
              <a:rPr lang="ko-KR" altLang="en-US" dirty="0"/>
              <a:t>로 빠른 시각화 작업 가능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EA89D-8806-884D-A209-A338960698B4}"/>
              </a:ext>
            </a:extLst>
          </p:cNvPr>
          <p:cNvCxnSpPr>
            <a:cxnSpLocks/>
          </p:cNvCxnSpPr>
          <p:nvPr/>
        </p:nvCxnSpPr>
        <p:spPr>
          <a:xfrm flipV="1">
            <a:off x="1334591" y="4474029"/>
            <a:ext cx="5516876" cy="564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A0D20D-EBD3-9203-C5B3-F64286E7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67" y="3717627"/>
            <a:ext cx="4005942" cy="264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Napkin AI Review - The Ultimate Design ...">
            <a:extLst>
              <a:ext uri="{FF2B5EF4-FFF2-40B4-BE49-F238E27FC236}">
                <a16:creationId xmlns:a16="http://schemas.microsoft.com/office/drawing/2014/main" id="{2D72B623-1980-0E4C-469B-8BC66D68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809" y="0"/>
            <a:ext cx="35623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664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8A40-AA4C-0ACC-9C96-5CECAE26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en-US" altLang="ko-KR" dirty="0"/>
              <a:t>Napkin </a:t>
            </a:r>
            <a:r>
              <a:rPr lang="ko-KR" altLang="en-US" dirty="0"/>
              <a:t>활용 시각화 자동화 프로세스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BE8781-5402-A5FB-478E-48DDAA4F4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195615"/>
              </p:ext>
            </p:extLst>
          </p:nvPr>
        </p:nvGraphicFramePr>
        <p:xfrm>
          <a:off x="838200" y="1241425"/>
          <a:ext cx="10515600" cy="4935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678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017F-8502-7132-097B-969D0172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/>
          <a:lstStyle/>
          <a:p>
            <a:r>
              <a:rPr lang="ko-KR" altLang="en-US" dirty="0"/>
              <a:t>개념 및 키워드 입력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CD29-EA38-8E80-90A0-EC2E3A213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016"/>
            <a:ext cx="5181600" cy="4677947"/>
          </a:xfrm>
        </p:spPr>
        <p:txBody>
          <a:bodyPr/>
          <a:lstStyle/>
          <a:p>
            <a:r>
              <a:rPr lang="en-US" dirty="0"/>
              <a:t>Draft with AI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키워드 입력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B4A2-75E1-8506-38B2-E8CAA34C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/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93519-77F0-5D5D-C70E-21B8081E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4" y="2083761"/>
            <a:ext cx="3877216" cy="14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115D2-C234-C02D-A640-C7F4BDF2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5" y="4387525"/>
            <a:ext cx="3877217" cy="2067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40296-F913-AE2D-A54D-9AF7FA14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65" y="2387337"/>
            <a:ext cx="2293035" cy="3629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7833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5CAE-0734-19E7-27AA-42C16A23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/>
          <a:lstStyle/>
          <a:p>
            <a:r>
              <a:rPr lang="ko-KR" altLang="en-US" dirty="0"/>
              <a:t>자동 관계도 생성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5259-3C2E-FD84-E923-99C663707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016"/>
            <a:ext cx="5181600" cy="4677947"/>
          </a:xfrm>
        </p:spPr>
        <p:txBody>
          <a:bodyPr/>
          <a:lstStyle/>
          <a:p>
            <a:r>
              <a:rPr lang="en-US" dirty="0"/>
              <a:t>Generate Visuals </a:t>
            </a:r>
            <a:r>
              <a:rPr lang="ko-KR" altLang="en-US" dirty="0"/>
              <a:t>버튼 클릭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35AD6C-8C7D-4147-9BDA-AA26D62BF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/>
          <a:lstStyle/>
          <a:p>
            <a:r>
              <a:rPr lang="ko-KR" altLang="en-US" dirty="0"/>
              <a:t>제안된 그래프에서 선택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2DEBA-0156-DCB1-2685-6B60C4DA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30" y="2707213"/>
            <a:ext cx="4292732" cy="1443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8E8E3-2EEF-E6EA-25EA-73DC1B2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96" y="2375858"/>
            <a:ext cx="3229338" cy="2886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806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A61D-D4CE-9A0F-4180-0F49F108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82"/>
          </a:xfrm>
        </p:spPr>
        <p:txBody>
          <a:bodyPr/>
          <a:lstStyle/>
          <a:p>
            <a:r>
              <a:rPr lang="ko-KR" altLang="en-US" dirty="0"/>
              <a:t>편집 및 상세화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8D14-1831-7272-74F9-8F695E49A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99016"/>
            <a:ext cx="5181600" cy="4677947"/>
          </a:xfrm>
        </p:spPr>
        <p:txBody>
          <a:bodyPr/>
          <a:lstStyle/>
          <a:p>
            <a:r>
              <a:rPr lang="ko-KR" altLang="en-US" dirty="0" err="1"/>
              <a:t>관계선</a:t>
            </a:r>
            <a:r>
              <a:rPr lang="ko-KR" altLang="en-US" dirty="0"/>
              <a:t> 수정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75C45-1368-97A2-C752-9F72A9777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016"/>
            <a:ext cx="5181600" cy="4677947"/>
          </a:xfrm>
        </p:spPr>
        <p:txBody>
          <a:bodyPr/>
          <a:lstStyle/>
          <a:p>
            <a:r>
              <a:rPr lang="ko-KR" altLang="en-US" dirty="0"/>
              <a:t>추가 코멘트 작성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89487-2AD8-EBF7-5319-3B9EFF42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98" y="1999293"/>
            <a:ext cx="3544253" cy="3162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8114D-7A02-61BC-B05B-9E1C6739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77" y="2057961"/>
            <a:ext cx="3544254" cy="2742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40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A04102-1810-12A9-EF55-63FDD251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생성형 인공지능 </a:t>
            </a:r>
            <a:r>
              <a:rPr lang="en-US" altLang="ko-KR" dirty="0"/>
              <a:t>(Generative AI)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B1F18A-F55D-0A47-1BFD-64C6071EC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사람이 입력한 프롬프트를 바탕으로 새로운 콘텐츠를 자동 생성하는 인공지능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영상 생성</a:t>
            </a:r>
            <a:r>
              <a:rPr lang="en-US" altLang="ko-KR" dirty="0"/>
              <a:t>, </a:t>
            </a:r>
            <a:r>
              <a:rPr lang="ko-KR" altLang="en-US" dirty="0"/>
              <a:t>음악 작곡</a:t>
            </a:r>
            <a:r>
              <a:rPr lang="en-US" altLang="ko-KR" dirty="0"/>
              <a:t>, </a:t>
            </a:r>
            <a:r>
              <a:rPr lang="ko-KR" altLang="en-US" dirty="0"/>
              <a:t>코드 생성 등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7E4189-90E9-3BEA-1C3E-F45010827ADE}"/>
              </a:ext>
            </a:extLst>
          </p:cNvPr>
          <p:cNvGraphicFramePr/>
          <p:nvPr/>
        </p:nvGraphicFramePr>
        <p:xfrm>
          <a:off x="995149" y="2787651"/>
          <a:ext cx="10201701" cy="312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8377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9CFC-B7C6-4189-BB35-0FD509AE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Gamma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DF89-3E89-9893-BA47-855C6C6CF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기반 프레젠테이션 자동 생성 플랫폼</a:t>
            </a:r>
          </a:p>
          <a:p>
            <a:r>
              <a:rPr lang="ko-KR" altLang="en-US" dirty="0"/>
              <a:t>슬라이드 형태의 문서를 빠르게 작성 및 시각화</a:t>
            </a:r>
          </a:p>
          <a:p>
            <a:r>
              <a:rPr lang="ko-KR" altLang="en-US" dirty="0"/>
              <a:t>문서와 웹페이지</a:t>
            </a:r>
            <a:r>
              <a:rPr lang="en-US" altLang="ko-KR" dirty="0"/>
              <a:t>, </a:t>
            </a:r>
            <a:r>
              <a:rPr lang="ko-KR" altLang="en-US" dirty="0"/>
              <a:t>멀티미디어를 한 번에 통합</a:t>
            </a:r>
          </a:p>
          <a:p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인터랙션까지 </a:t>
            </a:r>
            <a:r>
              <a:rPr lang="en-US" altLang="ko-KR" dirty="0"/>
              <a:t>AI</a:t>
            </a:r>
            <a:r>
              <a:rPr lang="ko-KR" altLang="en-US" dirty="0"/>
              <a:t>가 자동 제안</a:t>
            </a:r>
            <a:endParaRPr lang="en-US" altLang="ko-KR" dirty="0"/>
          </a:p>
          <a:p>
            <a:r>
              <a:rPr lang="ko-KR" altLang="en-US" dirty="0"/>
              <a:t>자동</a:t>
            </a:r>
            <a:r>
              <a:rPr lang="en-US" altLang="ko-KR" dirty="0"/>
              <a:t> PPT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템플릿 라이브러리</a:t>
            </a:r>
            <a:r>
              <a:rPr lang="en-US" altLang="ko-KR" dirty="0"/>
              <a:t>, </a:t>
            </a:r>
            <a:r>
              <a:rPr lang="ko-KR" altLang="en-US" dirty="0" err="1"/>
              <a:t>에셋</a:t>
            </a:r>
            <a:r>
              <a:rPr lang="ko-KR" altLang="en-US" dirty="0"/>
              <a:t> 추가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GIF,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그래프 등</a:t>
            </a:r>
            <a:r>
              <a:rPr lang="en-US" altLang="ko-KR" dirty="0"/>
              <a:t>), </a:t>
            </a:r>
            <a:r>
              <a:rPr lang="ko-KR" altLang="en-US" dirty="0"/>
              <a:t>실시간 공동 편집 </a:t>
            </a:r>
          </a:p>
          <a:p>
            <a:endParaRPr lang="en-US" dirty="0"/>
          </a:p>
        </p:txBody>
      </p:sp>
      <p:pic>
        <p:nvPicPr>
          <p:cNvPr id="4" name="Picture 2" descr="Instant Presentations, Websites, and More with AI | Gamma">
            <a:extLst>
              <a:ext uri="{FF2B5EF4-FFF2-40B4-BE49-F238E27FC236}">
                <a16:creationId xmlns:a16="http://schemas.microsoft.com/office/drawing/2014/main" id="{A053700A-8BD5-8250-BAD4-E8E4F958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650" y="242047"/>
            <a:ext cx="2986013" cy="156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55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6C63-3A0E-8F44-C87A-7BE387D4A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Gamma</a:t>
            </a:r>
            <a:r>
              <a:rPr lang="ko-KR" altLang="en-US" dirty="0"/>
              <a:t> 활용 </a:t>
            </a:r>
            <a:r>
              <a:rPr lang="en-US" altLang="ko-KR" dirty="0"/>
              <a:t>PPT </a:t>
            </a:r>
            <a:r>
              <a:rPr lang="ko-KR" altLang="en-US" dirty="0"/>
              <a:t>초안 자동 생성 프로세스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CC0746-BF86-4301-71CB-9468C16A4B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230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8F9F-C992-2D96-35CA-3459E85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통합 자동화 워크 플로우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2E29-0235-0851-65F4-F64A726C7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ChatGPT + </a:t>
            </a:r>
            <a:r>
              <a:rPr lang="en-US" altLang="ko-KR" dirty="0" err="1"/>
              <a:t>Goover</a:t>
            </a:r>
            <a:r>
              <a:rPr lang="en-US" altLang="ko-KR" dirty="0"/>
              <a:t> + Napkin</a:t>
            </a:r>
            <a:r>
              <a:rPr lang="ko-KR" altLang="en-US" dirty="0"/>
              <a:t>을 연계해서 도식 이미지가 삽입된 행정 보고서를 </a:t>
            </a:r>
            <a:r>
              <a:rPr lang="ko-KR" altLang="en-US" dirty="0" err="1"/>
              <a:t>작성하시오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초안 프롬프트</a:t>
            </a:r>
            <a:endParaRPr lang="en-US" altLang="ko-KR" dirty="0"/>
          </a:p>
          <a:p>
            <a:pPr lvl="1"/>
            <a:r>
              <a:rPr lang="ko-KR" altLang="en-US" dirty="0"/>
              <a:t>본 보고서는 </a:t>
            </a:r>
            <a:r>
              <a:rPr lang="en-US" altLang="ko-KR" dirty="0"/>
              <a:t>2022~2024</a:t>
            </a:r>
            <a:r>
              <a:rPr lang="ko-KR" altLang="en-US" dirty="0"/>
              <a:t>년 민원 처리 데이터를 분석하여</a:t>
            </a:r>
            <a:r>
              <a:rPr lang="en-US" altLang="ko-KR" dirty="0"/>
              <a:t>, </a:t>
            </a:r>
            <a:r>
              <a:rPr lang="ko-KR" altLang="en-US" dirty="0"/>
              <a:t>처리 속도 개선 및 부서 협업 강화 방안을 제안하기 위해 작성되었습니다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2022</a:t>
            </a:r>
            <a:r>
              <a:rPr lang="ko-KR" altLang="en-US" dirty="0"/>
              <a:t>년 민원 처리 건수</a:t>
            </a:r>
            <a:r>
              <a:rPr lang="en-US" altLang="ko-KR" dirty="0"/>
              <a:t>: 1,200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15%)</a:t>
            </a:r>
          </a:p>
          <a:p>
            <a:pPr lvl="1"/>
            <a:r>
              <a:rPr lang="en-US" altLang="ko-KR" dirty="0"/>
              <a:t>2023</a:t>
            </a:r>
            <a:r>
              <a:rPr lang="ko-KR" altLang="en-US" dirty="0"/>
              <a:t>년 민원 처리 건수</a:t>
            </a:r>
            <a:r>
              <a:rPr lang="en-US" altLang="ko-KR" dirty="0"/>
              <a:t>: 1,350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12%)</a:t>
            </a:r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민원 처리 건수</a:t>
            </a:r>
            <a:r>
              <a:rPr lang="en-US" altLang="ko-KR" dirty="0"/>
              <a:t>: 1,500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8%)</a:t>
            </a:r>
          </a:p>
          <a:p>
            <a:pPr lvl="1"/>
            <a:r>
              <a:rPr lang="ko-KR" altLang="en-US" dirty="0"/>
              <a:t>주요 문제</a:t>
            </a:r>
            <a:r>
              <a:rPr lang="en-US" altLang="ko-KR" dirty="0"/>
              <a:t>: </a:t>
            </a:r>
            <a:r>
              <a:rPr lang="ko-KR" altLang="en-US" dirty="0"/>
              <a:t>민원 분류 체계 미흡</a:t>
            </a:r>
            <a:r>
              <a:rPr lang="en-US" altLang="ko-KR" dirty="0"/>
              <a:t>, </a:t>
            </a:r>
            <a:r>
              <a:rPr lang="ko-KR" altLang="en-US" dirty="0"/>
              <a:t>부서 간 협력 부족</a:t>
            </a:r>
          </a:p>
          <a:p>
            <a:pPr lvl="1"/>
            <a:r>
              <a:rPr lang="ko-KR" altLang="en-US" dirty="0"/>
              <a:t>개선 방안</a:t>
            </a:r>
            <a:r>
              <a:rPr lang="en-US" altLang="ko-KR" dirty="0"/>
              <a:t>: AI </a:t>
            </a:r>
            <a:r>
              <a:rPr lang="ko-KR" altLang="en-US" dirty="0"/>
              <a:t>기반 민원 자동 분류</a:t>
            </a:r>
            <a:r>
              <a:rPr lang="en-US" altLang="ko-KR" dirty="0"/>
              <a:t>, </a:t>
            </a:r>
            <a:r>
              <a:rPr lang="ko-KR" altLang="en-US" dirty="0"/>
              <a:t>응답 매뉴얼 강화</a:t>
            </a:r>
            <a:r>
              <a:rPr lang="en-US" altLang="ko-KR" dirty="0"/>
              <a:t>, </a:t>
            </a:r>
            <a:r>
              <a:rPr lang="ko-KR" altLang="en-US" dirty="0"/>
              <a:t>상담 인력 확충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28112AA-6120-95CB-8DFC-5EBB91B31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929451"/>
              </p:ext>
            </p:extLst>
          </p:nvPr>
        </p:nvGraphicFramePr>
        <p:xfrm>
          <a:off x="838200" y="1462088"/>
          <a:ext cx="10406744" cy="486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351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F2A8-8061-F0B5-6225-3CF4FF74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협업 및 커뮤니케이션 강화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08960-77FE-0D44-419E-21672261F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다국어 번역 및 요약</a:t>
            </a:r>
            <a:endParaRPr lang="en-US" altLang="ko-KR" dirty="0"/>
          </a:p>
          <a:p>
            <a:pPr lvl="1"/>
            <a:r>
              <a:rPr lang="ko-KR" altLang="en-US" dirty="0"/>
              <a:t>해외 논문</a:t>
            </a:r>
            <a:r>
              <a:rPr lang="en-US" altLang="ko-KR" dirty="0"/>
              <a:t>, </a:t>
            </a:r>
            <a:r>
              <a:rPr lang="ko-KR" altLang="en-US" dirty="0"/>
              <a:t>국제 공동 연구 커뮤니케이션에 </a:t>
            </a:r>
            <a:r>
              <a:rPr lang="en-US" altLang="ko-KR" dirty="0"/>
              <a:t>LLM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연구 성과 보고 자동화</a:t>
            </a:r>
            <a:endParaRPr lang="en-US" altLang="ko-KR" dirty="0"/>
          </a:p>
          <a:p>
            <a:pPr lvl="1"/>
            <a:r>
              <a:rPr lang="ko-KR" altLang="en-US" dirty="0"/>
              <a:t>학술 발표용 슬라이드</a:t>
            </a:r>
            <a:r>
              <a:rPr lang="en-US" altLang="ko-KR" dirty="0"/>
              <a:t>, </a:t>
            </a:r>
            <a:r>
              <a:rPr lang="ko-KR" altLang="en-US" dirty="0"/>
              <a:t>요약 보고서</a:t>
            </a:r>
            <a:r>
              <a:rPr lang="en-US" altLang="ko-KR" dirty="0"/>
              <a:t>, </a:t>
            </a:r>
            <a:r>
              <a:rPr lang="ko-KR" altLang="en-US" dirty="0"/>
              <a:t>대중 친화형 콘텐츠 자동 생성</a:t>
            </a:r>
            <a:endParaRPr lang="en-US" altLang="ko-KR" dirty="0"/>
          </a:p>
          <a:p>
            <a:r>
              <a:rPr lang="ko-KR" altLang="en-US" dirty="0"/>
              <a:t>브레인스토밍 파트너</a:t>
            </a:r>
            <a:endParaRPr lang="en-US" altLang="ko-KR" dirty="0"/>
          </a:p>
          <a:p>
            <a:pPr lvl="1"/>
            <a:r>
              <a:rPr lang="ko-KR" altLang="en-US" dirty="0"/>
              <a:t>새로운 연구 아이디어 탐색 및 관련 논문</a:t>
            </a:r>
            <a:r>
              <a:rPr lang="en-US" altLang="ko-KR" dirty="0"/>
              <a:t>/</a:t>
            </a:r>
            <a:r>
              <a:rPr lang="ko-KR" altLang="en-US" dirty="0"/>
              <a:t>특허와 연결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53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94B6-72BF-DE70-30EF-D8FC377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윤리</a:t>
            </a:r>
            <a:r>
              <a:rPr lang="en-US" altLang="ko-KR" dirty="0"/>
              <a:t>·</a:t>
            </a:r>
            <a:r>
              <a:rPr lang="ko-KR" altLang="en-US" dirty="0"/>
              <a:t>보안</a:t>
            </a:r>
            <a:r>
              <a:rPr lang="en-US" altLang="ko-KR" dirty="0"/>
              <a:t>·</a:t>
            </a:r>
            <a:r>
              <a:rPr lang="ko-KR" altLang="en-US" dirty="0"/>
              <a:t>품질 관리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8999-D436-1E1E-A3B1-7B4EC5881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데이터 보안 및 개인정보 보호</a:t>
            </a:r>
            <a:endParaRPr lang="en-US" altLang="ko-KR" dirty="0"/>
          </a:p>
          <a:p>
            <a:pPr lvl="1"/>
            <a:r>
              <a:rPr lang="ko-KR" altLang="en-US" dirty="0"/>
              <a:t>연구 데이터</a:t>
            </a:r>
            <a:r>
              <a:rPr lang="en-US" altLang="ko-KR" dirty="0"/>
              <a:t>(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바이오 등</a:t>
            </a:r>
            <a:r>
              <a:rPr lang="en-US" altLang="ko-KR" dirty="0"/>
              <a:t>) </a:t>
            </a:r>
            <a:r>
              <a:rPr lang="ko-KR" altLang="en-US" dirty="0"/>
              <a:t>특성상 </a:t>
            </a:r>
            <a:r>
              <a:rPr lang="en-US" altLang="ko-KR" dirty="0"/>
              <a:t>LLM </a:t>
            </a:r>
            <a:r>
              <a:rPr lang="ko-KR" altLang="en-US" dirty="0"/>
              <a:t>사용 시 프라이버시와 보안 체계 필수</a:t>
            </a:r>
            <a:endParaRPr lang="en-US" altLang="ko-KR" dirty="0"/>
          </a:p>
          <a:p>
            <a:r>
              <a:rPr lang="ko-KR" altLang="en-US" dirty="0"/>
              <a:t>출력 신뢰성 확보</a:t>
            </a:r>
            <a:endParaRPr lang="en-US" altLang="ko-KR" dirty="0"/>
          </a:p>
          <a:p>
            <a:pPr lvl="1"/>
            <a:r>
              <a:rPr lang="ko-KR" altLang="en-US" dirty="0"/>
              <a:t>환각</a:t>
            </a:r>
            <a:r>
              <a:rPr lang="en-US" altLang="ko-KR" dirty="0"/>
              <a:t>(Hallucination) </a:t>
            </a:r>
            <a:r>
              <a:rPr lang="ko-KR" altLang="en-US" dirty="0"/>
              <a:t>최소화를 위한 </a:t>
            </a:r>
            <a:r>
              <a:rPr lang="en-US" altLang="ko-KR" dirty="0"/>
              <a:t>RAG </a:t>
            </a:r>
            <a:r>
              <a:rPr lang="ko-KR" altLang="en-US" dirty="0"/>
              <a:t>기반 응답</a:t>
            </a:r>
            <a:r>
              <a:rPr lang="en-US" altLang="ko-KR" dirty="0"/>
              <a:t>, </a:t>
            </a:r>
            <a:r>
              <a:rPr lang="ko-KR" altLang="en-US" dirty="0"/>
              <a:t>전문가 검증 프로세스 구축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윤리 규정 수립</a:t>
            </a:r>
            <a:endParaRPr lang="en-US" altLang="ko-KR" dirty="0"/>
          </a:p>
          <a:p>
            <a:pPr lvl="1"/>
            <a:r>
              <a:rPr lang="ko-KR" altLang="en-US" dirty="0"/>
              <a:t>연구원의 투명성</a:t>
            </a:r>
            <a:r>
              <a:rPr lang="en-US" altLang="ko-KR" dirty="0"/>
              <a:t>, </a:t>
            </a:r>
            <a:r>
              <a:rPr lang="ko-KR" altLang="en-US" dirty="0"/>
              <a:t>책임성</a:t>
            </a:r>
            <a:r>
              <a:rPr lang="en-US" altLang="ko-KR" dirty="0"/>
              <a:t>, </a:t>
            </a:r>
            <a:r>
              <a:rPr lang="ko-KR" altLang="en-US" dirty="0"/>
              <a:t>데이터 사용 가이드라인 제정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36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A1A9-098B-7054-B10E-A5BEFF1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전략적 포지셔닝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698D-A3BC-57CC-FD28-23C30AE5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연구 경쟁력 확보</a:t>
            </a:r>
            <a:endParaRPr lang="en-US" altLang="ko-KR" dirty="0"/>
          </a:p>
          <a:p>
            <a:pPr lvl="1"/>
            <a:r>
              <a:rPr lang="en-US" altLang="ko-KR" dirty="0"/>
              <a:t>LLM</a:t>
            </a:r>
            <a:r>
              <a:rPr lang="ko-KR" altLang="en-US" dirty="0"/>
              <a:t>을 통한 연구 효율 극대화는 인재 확보 및 글로벌 경쟁력 강화로 직결</a:t>
            </a:r>
            <a:endParaRPr lang="en-US" altLang="ko-KR" dirty="0"/>
          </a:p>
          <a:p>
            <a:r>
              <a:rPr lang="ko-KR" altLang="en-US" dirty="0"/>
              <a:t>산학연 협력 촉진</a:t>
            </a:r>
            <a:endParaRPr lang="en-US" altLang="ko-KR" dirty="0"/>
          </a:p>
          <a:p>
            <a:pPr lvl="1"/>
            <a:r>
              <a:rPr lang="ko-KR" altLang="en-US" dirty="0"/>
              <a:t>기업</a:t>
            </a:r>
            <a:r>
              <a:rPr lang="en-US" altLang="ko-KR" dirty="0"/>
              <a:t>·</a:t>
            </a:r>
            <a:r>
              <a:rPr lang="ko-KR" altLang="en-US" dirty="0"/>
              <a:t>대학과 공동으로 </a:t>
            </a:r>
            <a:r>
              <a:rPr lang="en-US" altLang="ko-KR" dirty="0"/>
              <a:t>AI </a:t>
            </a:r>
            <a:r>
              <a:rPr lang="ko-KR" altLang="en-US" dirty="0"/>
              <a:t>기반 신약개발</a:t>
            </a:r>
            <a:r>
              <a:rPr lang="en-US" altLang="ko-KR" dirty="0"/>
              <a:t>, </a:t>
            </a:r>
            <a:r>
              <a:rPr lang="ko-KR" altLang="en-US" dirty="0"/>
              <a:t>소재 탐색</a:t>
            </a:r>
            <a:r>
              <a:rPr lang="en-US" altLang="ko-KR" dirty="0"/>
              <a:t>, </a:t>
            </a:r>
            <a:r>
              <a:rPr lang="ko-KR" altLang="en-US" dirty="0"/>
              <a:t>에너지 효율 연구 가능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연구 자체 수행</a:t>
            </a:r>
            <a:endParaRPr lang="en-US" altLang="ko-KR" dirty="0"/>
          </a:p>
          <a:p>
            <a:pPr lvl="1"/>
            <a:r>
              <a:rPr lang="en-US" altLang="ko-KR" dirty="0"/>
              <a:t>LLM </a:t>
            </a:r>
            <a:r>
              <a:rPr lang="ko-KR" altLang="en-US" dirty="0"/>
              <a:t>자체 개발 혹은 도메인 특화 모델 구축을 통해 차별화된 기술 자산 확보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32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48A8-BF8B-F99A-BF8D-BEC3E206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작성 자동화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5E59F-5759-4626-FC2A-60FBC1B39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openai</a:t>
            </a:r>
            <a:r>
              <a:rPr lang="en-US" altLang="ko-KR" dirty="0"/>
              <a:t> import OpenAI</a:t>
            </a:r>
          </a:p>
          <a:p>
            <a:endParaRPr lang="en-US" altLang="ko-KR" dirty="0"/>
          </a:p>
          <a:p>
            <a:r>
              <a:rPr lang="en-US" altLang="ko-KR" dirty="0"/>
              <a:t># API </a:t>
            </a:r>
            <a:r>
              <a:rPr lang="ko-KR" altLang="en-US" dirty="0"/>
              <a:t>키 설정</a:t>
            </a:r>
          </a:p>
          <a:p>
            <a:r>
              <a:rPr lang="en-US" dirty="0"/>
              <a:t>from </a:t>
            </a:r>
            <a:r>
              <a:rPr lang="en-US" dirty="0" err="1"/>
              <a:t>google.colab</a:t>
            </a:r>
            <a:r>
              <a:rPr lang="en-US" dirty="0"/>
              <a:t> import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/>
              <a:t>OPENAI_API_KEY = </a:t>
            </a:r>
            <a:r>
              <a:rPr lang="en-US" dirty="0" err="1"/>
              <a:t>userdata.get</a:t>
            </a:r>
            <a:r>
              <a:rPr lang="en-US" dirty="0"/>
              <a:t>('OPENAI_API_KEY')</a:t>
            </a:r>
          </a:p>
          <a:p>
            <a:br>
              <a:rPr lang="en-US" dirty="0"/>
            </a:br>
            <a:r>
              <a:rPr lang="en-US" dirty="0"/>
              <a:t>client = OpenAI(</a:t>
            </a:r>
            <a:r>
              <a:rPr lang="en-US" dirty="0" err="1"/>
              <a:t>api_key</a:t>
            </a:r>
            <a:r>
              <a:rPr lang="en-US" dirty="0"/>
              <a:t>=OPENAI_API_KEY)</a:t>
            </a:r>
          </a:p>
          <a:p>
            <a:endParaRPr lang="en-US" altLang="ko-KR" dirty="0"/>
          </a:p>
          <a:p>
            <a:r>
              <a:rPr lang="en-US" altLang="ko-KR" dirty="0"/>
              <a:t># 1. </a:t>
            </a:r>
            <a:r>
              <a:rPr lang="ko-KR" altLang="en-US" dirty="0"/>
              <a:t>샘플 데이터</a:t>
            </a:r>
          </a:p>
          <a:p>
            <a:r>
              <a:rPr lang="en-US" altLang="ko-KR" dirty="0"/>
              <a:t>data = """</a:t>
            </a:r>
          </a:p>
          <a:p>
            <a:r>
              <a:rPr lang="ko-KR" altLang="en-US" dirty="0" err="1"/>
              <a:t>행사명</a:t>
            </a:r>
            <a:r>
              <a:rPr lang="en-US" altLang="ko-KR" dirty="0"/>
              <a:t>: 2025</a:t>
            </a:r>
            <a:r>
              <a:rPr lang="ko-KR" altLang="en-US" dirty="0"/>
              <a:t>년 연구 성과 발표회</a:t>
            </a:r>
          </a:p>
          <a:p>
            <a:r>
              <a:rPr lang="ko-KR" altLang="en-US" dirty="0"/>
              <a:t>일시</a:t>
            </a:r>
            <a:r>
              <a:rPr lang="en-US" altLang="ko-KR" dirty="0"/>
              <a:t>: 2025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 오후 </a:t>
            </a:r>
            <a:r>
              <a:rPr lang="en-US" altLang="ko-KR" dirty="0"/>
              <a:t>2</a:t>
            </a:r>
            <a:r>
              <a:rPr lang="ko-KR" altLang="en-US" dirty="0"/>
              <a:t>시</a:t>
            </a:r>
          </a:p>
          <a:p>
            <a:r>
              <a:rPr lang="ko-KR" altLang="en-US" dirty="0"/>
              <a:t>장소</a:t>
            </a:r>
            <a:r>
              <a:rPr lang="en-US" altLang="ko-KR" dirty="0"/>
              <a:t>: ○○</a:t>
            </a:r>
            <a:r>
              <a:rPr lang="ko-KR" altLang="en-US" dirty="0"/>
              <a:t>연구원 국제회의실</a:t>
            </a:r>
          </a:p>
          <a:p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연구 성과 공유 및 산학 협력 강화</a:t>
            </a:r>
          </a:p>
          <a:p>
            <a:r>
              <a:rPr lang="ko-KR" altLang="en-US" dirty="0"/>
              <a:t>요청사항</a:t>
            </a:r>
            <a:r>
              <a:rPr lang="en-US" altLang="ko-KR" dirty="0"/>
              <a:t>: </a:t>
            </a:r>
            <a:r>
              <a:rPr lang="ko-KR" altLang="en-US" dirty="0"/>
              <a:t>각 부서별 </a:t>
            </a:r>
            <a:r>
              <a:rPr lang="en-US" altLang="ko-KR" dirty="0"/>
              <a:t>1</a:t>
            </a:r>
            <a:r>
              <a:rPr lang="ko-KR" altLang="en-US" dirty="0"/>
              <a:t>명 이상 참석</a:t>
            </a:r>
            <a:r>
              <a:rPr lang="en-US" altLang="ko-KR" dirty="0"/>
              <a:t>, </a:t>
            </a:r>
            <a:r>
              <a:rPr lang="ko-KR" altLang="en-US" dirty="0"/>
              <a:t>발표자료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일까지 제출</a:t>
            </a:r>
          </a:p>
          <a:p>
            <a:r>
              <a:rPr lang="en-US" altLang="ko-KR" dirty="0"/>
              <a:t>"""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03D64-04A2-F067-EE1B-2A9807BFD89A}"/>
              </a:ext>
            </a:extLst>
          </p:cNvPr>
          <p:cNvSpPr txBox="1"/>
          <p:nvPr/>
        </p:nvSpPr>
        <p:spPr>
          <a:xfrm>
            <a:off x="838200" y="616970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코드파일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https://github.com/denverkim/AICT/blob/main/Email_Automation_Prompt_.ipynb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29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7954A-44DA-2F6D-FD92-D7A5BE27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작성 자동화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E41E5-CD90-0E1F-2DFE-661D3EA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# 2. </a:t>
            </a:r>
            <a:r>
              <a:rPr lang="ko-KR" altLang="en-US" dirty="0"/>
              <a:t>프롬프트 생성</a:t>
            </a:r>
          </a:p>
          <a:p>
            <a:r>
              <a:rPr lang="en-US" altLang="ko-KR" dirty="0"/>
              <a:t>prompt = f"""</a:t>
            </a:r>
          </a:p>
          <a:p>
            <a:r>
              <a:rPr lang="ko-KR" altLang="en-US" dirty="0"/>
              <a:t>너는 행정 공문 작성 전문가야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데이터를 바탕으로 공식적인 공문을 작성해줘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{data}</a:t>
            </a:r>
          </a:p>
          <a:p>
            <a:endParaRPr lang="en-US" altLang="ko-KR" dirty="0"/>
          </a:p>
          <a:p>
            <a:r>
              <a:rPr lang="ko-KR" altLang="en-US" dirty="0"/>
              <a:t>형식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문서 제목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수신자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발신자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배경</a:t>
            </a:r>
            <a:r>
              <a:rPr lang="en-US" altLang="ko-KR" dirty="0"/>
              <a:t>, </a:t>
            </a:r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안내 사항</a:t>
            </a:r>
            <a:r>
              <a:rPr lang="en-US" altLang="ko-KR" dirty="0"/>
              <a:t>, </a:t>
            </a:r>
            <a:r>
              <a:rPr lang="ko-KR" altLang="en-US" dirty="0"/>
              <a:t>협조 요청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결재란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격식 있고 간결한 공문 스타일</a:t>
            </a:r>
          </a:p>
          <a:p>
            <a:r>
              <a:rPr lang="en-US" altLang="ko-KR" dirty="0"/>
              <a:t>"""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95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CF97-85D9-3C8F-D255-6A662F2D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작성 자동화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EB399-F62B-BEF5-F218-8F23B9610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 3. LLM </a:t>
            </a:r>
            <a:r>
              <a:rPr lang="ko-KR" altLang="en-US" dirty="0"/>
              <a:t>호출</a:t>
            </a:r>
          </a:p>
          <a:p>
            <a:r>
              <a:rPr lang="en-US" dirty="0"/>
              <a:t>response = </a:t>
            </a:r>
            <a:r>
              <a:rPr lang="en-US" dirty="0" err="1"/>
              <a:t>client.chat.completions.create</a:t>
            </a:r>
            <a:r>
              <a:rPr lang="en-US" dirty="0"/>
              <a:t>(</a:t>
            </a:r>
          </a:p>
          <a:p>
            <a:r>
              <a:rPr lang="en-US" dirty="0"/>
              <a:t>    model="gpt-4o-mini",   # </a:t>
            </a:r>
            <a:r>
              <a:rPr lang="ko-KR" altLang="en-US" dirty="0"/>
              <a:t>필요시 </a:t>
            </a:r>
            <a:r>
              <a:rPr lang="en-US" altLang="ko-KR" dirty="0"/>
              <a:t>"</a:t>
            </a:r>
            <a:r>
              <a:rPr lang="en-US" dirty="0"/>
              <a:t>gpt-4o" </a:t>
            </a:r>
            <a:r>
              <a:rPr lang="ko-KR" altLang="en-US" dirty="0"/>
              <a:t>또는 </a:t>
            </a:r>
            <a:r>
              <a:rPr lang="en-US" altLang="ko-KR" dirty="0"/>
              <a:t>"</a:t>
            </a:r>
            <a:r>
              <a:rPr lang="en-US" dirty="0"/>
              <a:t>gpt-4.1" </a:t>
            </a:r>
            <a:r>
              <a:rPr lang="ko-KR" altLang="en-US" dirty="0"/>
              <a:t>등으로 교체 가능</a:t>
            </a:r>
          </a:p>
          <a:p>
            <a:r>
              <a:rPr lang="ko-KR" altLang="en-US" dirty="0"/>
              <a:t>    </a:t>
            </a:r>
            <a:r>
              <a:rPr lang="en-US" dirty="0"/>
              <a:t>messages=[</a:t>
            </a:r>
          </a:p>
          <a:p>
            <a:r>
              <a:rPr lang="en-US" dirty="0"/>
              <a:t>        {"role": "system", "content": "You are a professional administrative document writer."},</a:t>
            </a:r>
          </a:p>
          <a:p>
            <a:r>
              <a:rPr lang="en-US" dirty="0"/>
              <a:t>        {"role": "user", "content": prompt}</a:t>
            </a:r>
          </a:p>
          <a:p>
            <a:r>
              <a:rPr lang="en-US" dirty="0"/>
              <a:t>    ],</a:t>
            </a:r>
          </a:p>
          <a:p>
            <a:r>
              <a:rPr lang="en-US" dirty="0"/>
              <a:t>    temperature=0.3</a:t>
            </a:r>
          </a:p>
          <a:p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4. </a:t>
            </a:r>
            <a:r>
              <a:rPr lang="ko-KR" altLang="en-US" dirty="0"/>
              <a:t>결과 출력</a:t>
            </a:r>
          </a:p>
          <a:p>
            <a:r>
              <a:rPr lang="en-US" dirty="0"/>
              <a:t>print(</a:t>
            </a:r>
            <a:r>
              <a:rPr lang="en-US" dirty="0" err="1"/>
              <a:t>response.choices</a:t>
            </a:r>
            <a:r>
              <a:rPr lang="en-US" dirty="0"/>
              <a:t>[0].</a:t>
            </a:r>
            <a:r>
              <a:rPr lang="en-US" dirty="0" err="1"/>
              <a:t>message.content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1929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B5B1-488B-43B7-FEC7-D5A0C066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실행 결과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6579E-2E76-FC2D-AF11-F12A74E94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733" y="1265690"/>
            <a:ext cx="5620534" cy="488700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881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3BAB-3FFE-05FA-9118-B43C78EF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 anchor="ctr">
            <a:noAutofit/>
          </a:bodyPr>
          <a:lstStyle/>
          <a:p>
            <a:r>
              <a:rPr lang="ko-KR" altLang="en-US" dirty="0"/>
              <a:t>대규모 언어모델 </a:t>
            </a:r>
            <a:r>
              <a:rPr lang="en-US" altLang="ko-KR" dirty="0"/>
              <a:t>(Large Language Model, LLM)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1DB67E-113F-8FB9-BBEA-B91036F45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21731"/>
              </p:ext>
            </p:extLst>
          </p:nvPr>
        </p:nvGraphicFramePr>
        <p:xfrm>
          <a:off x="838200" y="1241425"/>
          <a:ext cx="10515600" cy="4935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965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98FA35-5255-9D42-46F0-77F440EE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작성 자동화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9D73-607A-00D6-8AA3-25E65BE4F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# 3. LLM </a:t>
            </a:r>
            <a:r>
              <a:rPr lang="ko-KR" altLang="en-US" dirty="0"/>
              <a:t>호출</a:t>
            </a:r>
          </a:p>
          <a:p>
            <a:r>
              <a:rPr lang="en-US" altLang="ko-KR" dirty="0"/>
              <a:t>response = </a:t>
            </a:r>
            <a:r>
              <a:rPr lang="en-US" altLang="ko-KR" dirty="0" err="1"/>
              <a:t>client.chat.completions.create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model="gpt-4o-mini",   # </a:t>
            </a:r>
            <a:r>
              <a:rPr lang="ko-KR" altLang="en-US" dirty="0"/>
              <a:t>필요시 </a:t>
            </a:r>
            <a:r>
              <a:rPr lang="en-US" altLang="ko-KR" dirty="0"/>
              <a:t>"gpt-4o" </a:t>
            </a:r>
            <a:r>
              <a:rPr lang="ko-KR" altLang="en-US" dirty="0"/>
              <a:t>또는 </a:t>
            </a:r>
            <a:r>
              <a:rPr lang="en-US" altLang="ko-KR" dirty="0"/>
              <a:t>"gpt-4.1" </a:t>
            </a:r>
            <a:r>
              <a:rPr lang="ko-KR" altLang="en-US" dirty="0"/>
              <a:t>등으로 교체 가능</a:t>
            </a:r>
          </a:p>
          <a:p>
            <a:r>
              <a:rPr lang="ko-KR" altLang="en-US" dirty="0"/>
              <a:t>    </a:t>
            </a:r>
            <a:r>
              <a:rPr lang="en-US" altLang="ko-KR" dirty="0"/>
              <a:t>messages=[</a:t>
            </a:r>
          </a:p>
          <a:p>
            <a:r>
              <a:rPr lang="en-US" altLang="ko-KR" dirty="0"/>
              <a:t>        {"role": "system", "content": "You are a professional administrative document writer."},</a:t>
            </a:r>
          </a:p>
          <a:p>
            <a:r>
              <a:rPr lang="en-US" altLang="ko-KR" dirty="0"/>
              <a:t>        {"role": "user", "content": prompt}</a:t>
            </a:r>
          </a:p>
          <a:p>
            <a:r>
              <a:rPr lang="en-US" altLang="ko-KR" dirty="0"/>
              <a:t>    ],</a:t>
            </a:r>
          </a:p>
          <a:p>
            <a:r>
              <a:rPr lang="en-US" altLang="ko-KR" dirty="0"/>
              <a:t>    temperature=0.3</a:t>
            </a:r>
          </a:p>
          <a:p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# 4. </a:t>
            </a:r>
            <a:r>
              <a:rPr lang="ko-KR" altLang="en-US" dirty="0"/>
              <a:t>결과 출력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response.choices</a:t>
            </a:r>
            <a:r>
              <a:rPr lang="en-US" altLang="ko-KR" dirty="0"/>
              <a:t>[0].</a:t>
            </a:r>
            <a:r>
              <a:rPr lang="en-US" altLang="ko-KR" dirty="0" err="1"/>
              <a:t>message.content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5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DE9E-49C0-C462-409C-F5E077D33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4B4905C-BBC4-3DEE-BC6B-118AE237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/>
          <a:lstStyle/>
          <a:p>
            <a:r>
              <a:rPr lang="ko-KR" altLang="en-US" dirty="0"/>
              <a:t>조별 토의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0DE5-45EF-6CDE-F2CF-F02D940C0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를 활용한 기관 전략 방향에 대한 아이디어를 공유하고 초안을 </a:t>
            </a:r>
            <a:r>
              <a:rPr lang="ko-KR" altLang="en-US" dirty="0" err="1"/>
              <a:t>작성하시오</a:t>
            </a:r>
            <a:r>
              <a:rPr lang="en-US" altLang="ko-KR" dirty="0"/>
              <a:t>. </a:t>
            </a:r>
          </a:p>
          <a:p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39DA283-3157-EF5E-CA27-F9FA9F621293}"/>
              </a:ext>
            </a:extLst>
          </p:cNvPr>
          <p:cNvSpPr txBox="1">
            <a:spLocks/>
          </p:cNvSpPr>
          <p:nvPr/>
        </p:nvSpPr>
        <p:spPr>
          <a:xfrm>
            <a:off x="5856514" y="550182"/>
            <a:ext cx="4952999" cy="841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442C42D-359C-F70F-C0DE-34D971D8C3F5}"/>
              </a:ext>
            </a:extLst>
          </p:cNvPr>
          <p:cNvSpPr txBox="1">
            <a:spLocks/>
          </p:cNvSpPr>
          <p:nvPr/>
        </p:nvSpPr>
        <p:spPr>
          <a:xfrm>
            <a:off x="1661747" y="2672861"/>
            <a:ext cx="6870559" cy="24882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특화산업 혁신동력 강화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차세대 융합연구 경쟁력 확보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첨단기술 지식 생태계 활성화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지속 가능한 융합 경영 강화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성과 확산 및 중소기업 지원 강화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812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1AFB-F773-1F2C-646C-8623029C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7C45A-15B3-E1D3-C1A7-CD3CA122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ChatGPT</a:t>
            </a:r>
            <a:endParaRPr lang="ko-KR" alt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D010F14-3E5D-E26E-28E8-54F66EFE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OpenAI </a:t>
            </a:r>
            <a:r>
              <a:rPr lang="ko-KR" altLang="en-US" dirty="0"/>
              <a:t>에서 개발한 자연어 처리기술을 활용한 대화형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사용자와 대화를 통해 상호작용하며</a:t>
            </a:r>
            <a:r>
              <a:rPr lang="en-US" altLang="ko-KR" dirty="0"/>
              <a:t>, </a:t>
            </a:r>
            <a:r>
              <a:rPr lang="ko-KR" altLang="en-US" dirty="0"/>
              <a:t>질문에 대답하고 자연스러운 대화를 제공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GPT-3.5, GPT-4, </a:t>
            </a:r>
            <a:r>
              <a:rPr lang="ko-KR" altLang="en-US" dirty="0"/>
              <a:t>최신 </a:t>
            </a:r>
            <a:r>
              <a:rPr lang="en-US" altLang="ko-KR" dirty="0"/>
              <a:t>GPT-4o</a:t>
            </a:r>
            <a:r>
              <a:rPr lang="ko-KR" altLang="en-US" dirty="0"/>
              <a:t>까지 발전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사용자의 피드백과 입력을 바탕으로 계속해서 학습하고 발전하는 능력을 갖춤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코드 작성</a:t>
            </a:r>
            <a:r>
              <a:rPr lang="en-US" altLang="ko-KR" dirty="0"/>
              <a:t>, </a:t>
            </a:r>
            <a:r>
              <a:rPr lang="ko-KR" altLang="en-US" dirty="0"/>
              <a:t>글쓰기</a:t>
            </a:r>
            <a:r>
              <a:rPr lang="en-US" altLang="ko-KR" dirty="0"/>
              <a:t>, </a:t>
            </a:r>
            <a:r>
              <a:rPr lang="ko-KR" altLang="en-US" dirty="0"/>
              <a:t>요약 등 다용도에 강함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5C1A2E11-0D4E-B1DB-23A9-00FA9AFB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925" y="230188"/>
            <a:ext cx="107315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2F80FE-CABD-63BB-9DAB-89C30281C3E0}"/>
              </a:ext>
            </a:extLst>
          </p:cNvPr>
          <p:cNvSpPr txBox="1"/>
          <p:nvPr/>
        </p:nvSpPr>
        <p:spPr>
          <a:xfrm>
            <a:off x="8386797" y="5076447"/>
            <a:ext cx="3220278" cy="11237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 = Generative + Pre-trained + Transformer</a:t>
            </a:r>
          </a:p>
        </p:txBody>
      </p:sp>
    </p:spTree>
    <p:extLst>
      <p:ext uri="{BB962C8B-B14F-4D97-AF65-F5344CB8AC3E}">
        <p14:creationId xmlns:p14="http://schemas.microsoft.com/office/powerpoint/2010/main" val="240064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A14D-03D8-9388-0E26-C2EA02E7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092"/>
            <a:ext cx="10515600" cy="3767871"/>
          </a:xfrm>
        </p:spPr>
        <p:txBody>
          <a:bodyPr>
            <a:normAutofit/>
          </a:bodyPr>
          <a:lstStyle/>
          <a:p>
            <a:r>
              <a:rPr lang="en-US" altLang="ko-KR" dirty="0"/>
              <a:t>Generalized Multimodal Intelligence Network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구글과 </a:t>
            </a:r>
            <a:r>
              <a:rPr lang="ko-KR" altLang="en-US" dirty="0" err="1"/>
              <a:t>딥마인드가</a:t>
            </a:r>
            <a:r>
              <a:rPr lang="ko-KR" altLang="en-US" dirty="0"/>
              <a:t> 개발한 </a:t>
            </a:r>
            <a:r>
              <a:rPr lang="ko-KR" altLang="en-US" dirty="0" err="1"/>
              <a:t>멀티모달</a:t>
            </a:r>
            <a:r>
              <a:rPr lang="ko-KR" altLang="en-US" dirty="0"/>
              <a:t> </a:t>
            </a:r>
            <a:r>
              <a:rPr lang="en-US" altLang="ko-KR" dirty="0"/>
              <a:t>(LMM) </a:t>
            </a:r>
            <a:r>
              <a:rPr lang="ko-KR" altLang="en-US" dirty="0"/>
              <a:t>생성형 인공지능 모델</a:t>
            </a:r>
            <a:endParaRPr lang="en-US" altLang="ko-KR" dirty="0"/>
          </a:p>
          <a:p>
            <a:r>
              <a:rPr lang="en-US" altLang="ko-KR" dirty="0"/>
              <a:t>Bard</a:t>
            </a:r>
            <a:r>
              <a:rPr lang="ko-KR" altLang="en-US" dirty="0"/>
              <a:t>에서 발전한 모델 </a:t>
            </a:r>
            <a:r>
              <a:rPr lang="en-US" altLang="ko-KR" dirty="0"/>
              <a:t>(Gemini</a:t>
            </a:r>
            <a:r>
              <a:rPr lang="ko-KR" altLang="en-US" dirty="0"/>
              <a:t>로 리브랜딩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구글 검색과 연계</a:t>
            </a:r>
            <a:r>
              <a:rPr lang="en-US" altLang="ko-KR" dirty="0"/>
              <a:t>, </a:t>
            </a:r>
            <a:r>
              <a:rPr lang="ko-KR" altLang="en-US" dirty="0"/>
              <a:t>최신 정보 접근이 강점</a:t>
            </a:r>
            <a:endParaRPr lang="en-US" altLang="ko-KR" dirty="0"/>
          </a:p>
          <a:p>
            <a:r>
              <a:rPr lang="ko-KR" altLang="en-US" dirty="0" err="1"/>
              <a:t>멀티모달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+</a:t>
            </a:r>
            <a:r>
              <a:rPr lang="ko-KR" altLang="en-US" dirty="0"/>
              <a:t>텍스트 등</a:t>
            </a:r>
            <a:r>
              <a:rPr lang="en-US" altLang="ko-KR" dirty="0"/>
              <a:t>) </a:t>
            </a:r>
            <a:r>
              <a:rPr lang="ko-KR" altLang="en-US" dirty="0"/>
              <a:t>처리 기능 </a:t>
            </a:r>
            <a:endParaRPr lang="en-US" altLang="ko-KR" dirty="0"/>
          </a:p>
          <a:p>
            <a:pPr lvl="1"/>
            <a:r>
              <a:rPr lang="ko-KR" altLang="en-US" dirty="0"/>
              <a:t>텍스트 뿐만 아니라 오디오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비디오와 같은 다양한 입출력을 지원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E8EF-9BD4-90FE-384F-0616E087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35" y="842179"/>
            <a:ext cx="3414757" cy="9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0742"/>
      </p:ext>
    </p:extLst>
  </p:cSld>
  <p:clrMapOvr>
    <a:masterClrMapping/>
  </p:clrMapOvr>
</p:sld>
</file>

<file path=ppt/theme/theme1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1C7E41-42DC-4B4E-84FE-DF921EB2F04A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18436</TotalTime>
  <Words>4036</Words>
  <Application>Microsoft Office PowerPoint</Application>
  <PresentationFormat>Widescreen</PresentationFormat>
  <Paragraphs>586</Paragraphs>
  <Slides>71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Poppins</vt:lpstr>
      <vt:lpstr>G마켓 산스 TTF Light</vt:lpstr>
      <vt:lpstr>KoPub돋움체 Medium</vt:lpstr>
      <vt:lpstr>Courier New</vt:lpstr>
      <vt:lpstr>Arial</vt:lpstr>
      <vt:lpstr>Wingdings</vt:lpstr>
      <vt:lpstr>G마켓 산스 TTF Medium</vt:lpstr>
      <vt:lpstr>Aptos</vt:lpstr>
      <vt:lpstr>Terra</vt:lpstr>
      <vt:lpstr>Office Theme</vt:lpstr>
      <vt:lpstr>   디지털경영 혁신을 위한  AI 역량강화 교육 AI활용 전략 및 혁신 관련 실무교육  차세대융합연구원</vt:lpstr>
      <vt:lpstr>Topics</vt:lpstr>
      <vt:lpstr> 우리 기관의 AI 활용 전략 초안 작성</vt:lpstr>
      <vt:lpstr>전략 체계도</vt:lpstr>
      <vt:lpstr>경영목표</vt:lpstr>
      <vt:lpstr>생성형 인공지능 (Generative AI)</vt:lpstr>
      <vt:lpstr>대규모 언어모델 (Large Language Model, LLM)</vt:lpstr>
      <vt:lpstr>ChatGPT</vt:lpstr>
      <vt:lpstr>PowerPoint Presentation</vt:lpstr>
      <vt:lpstr>PowerPoint Presentation</vt:lpstr>
      <vt:lpstr>PowerPoint Presentation</vt:lpstr>
      <vt:lpstr>프롬프트 (Prompt)</vt:lpstr>
      <vt:lpstr>프롬프트 예시</vt:lpstr>
      <vt:lpstr>프롬프트의 구성요소</vt:lpstr>
      <vt:lpstr>LLM 비교 실습: 요약</vt:lpstr>
      <vt:lpstr>LLM 비교 실습: 안내문 작성</vt:lpstr>
      <vt:lpstr>LLM의 한계점</vt:lpstr>
      <vt:lpstr>검색 증강 생성 Retrieval-Augmented Generation (RAG)</vt:lpstr>
      <vt:lpstr>RAG Workflow</vt:lpstr>
      <vt:lpstr>지식 관리 및 축적</vt:lpstr>
      <vt:lpstr>ChatGPT API</vt:lpstr>
      <vt:lpstr>OpenAI의 API Key</vt:lpstr>
      <vt:lpstr>GPT 모델을 위한 Open AI 키 발급</vt:lpstr>
      <vt:lpstr>Get API 키 가져오기</vt:lpstr>
      <vt:lpstr>Gemini API Key 발급</vt:lpstr>
      <vt:lpstr>Colab에서 API 키 설정</vt:lpstr>
      <vt:lpstr>RAG 코드 예시</vt:lpstr>
      <vt:lpstr>RAG 코드 예시</vt:lpstr>
      <vt:lpstr>RAG 코드 예시</vt:lpstr>
      <vt:lpstr>RAG 코드 예시</vt:lpstr>
      <vt:lpstr>RAG 코드 예시</vt:lpstr>
      <vt:lpstr>RAG 코드 예시</vt:lpstr>
      <vt:lpstr>RAG 코드 예시</vt:lpstr>
      <vt:lpstr>실행결과</vt:lpstr>
      <vt:lpstr>FAQ Bot 만드는 방법</vt:lpstr>
      <vt:lpstr>연구 생산성 향상</vt:lpstr>
      <vt:lpstr>AI 에이전트</vt:lpstr>
      <vt:lpstr>LLM 기반 AI 에이전트 도구</vt:lpstr>
      <vt:lpstr>PowerPoint Presentation</vt:lpstr>
      <vt:lpstr>Genspark 에이전트 활용 문서 생성 자동화 프로세스</vt:lpstr>
      <vt:lpstr>연구 성과 보고서 작성 자동화 실습</vt:lpstr>
      <vt:lpstr>연구 성과 샘플 데이터</vt:lpstr>
      <vt:lpstr>결과 보고서 예시</vt:lpstr>
      <vt:lpstr>보고서 기반 PPT 생성 자동화 실습</vt:lpstr>
      <vt:lpstr>엑셀 생성 자동화 실습</vt:lpstr>
      <vt:lpstr>결과물</vt:lpstr>
      <vt:lpstr>결과물</vt:lpstr>
      <vt:lpstr>생성 문서 편집 및 교차 검증 자동화 실습</vt:lpstr>
      <vt:lpstr>Goover</vt:lpstr>
      <vt:lpstr>PowerPoint Presentation</vt:lpstr>
      <vt:lpstr>회의록 요약 실습</vt:lpstr>
      <vt:lpstr>회의록 요약 실습</vt:lpstr>
      <vt:lpstr>회의록 요약 실습</vt:lpstr>
      <vt:lpstr>회의록 요약 실습</vt:lpstr>
      <vt:lpstr>PowerPoint Presentation</vt:lpstr>
      <vt:lpstr>Napkin 활용 시각화 자동화 프로세스</vt:lpstr>
      <vt:lpstr>개념 및 키워드 입력</vt:lpstr>
      <vt:lpstr>자동 관계도 생성</vt:lpstr>
      <vt:lpstr>편집 및 상세화</vt:lpstr>
      <vt:lpstr>Gamma</vt:lpstr>
      <vt:lpstr>Gamma 활용 PPT 초안 자동 생성 프로세스</vt:lpstr>
      <vt:lpstr>통합 자동화 워크 플로우 예시</vt:lpstr>
      <vt:lpstr>협업 및 커뮤니케이션 강화</vt:lpstr>
      <vt:lpstr>윤리·보안·품질 관리</vt:lpstr>
      <vt:lpstr>전략적 포지셔닝</vt:lpstr>
      <vt:lpstr>이메일 작성 자동화</vt:lpstr>
      <vt:lpstr>이메일 작성 자동화</vt:lpstr>
      <vt:lpstr>이메일 작성 자동화</vt:lpstr>
      <vt:lpstr>실행 결과</vt:lpstr>
      <vt:lpstr>이메일 작성 자동화</vt:lpstr>
      <vt:lpstr>조별 토의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Hyo-Jeong  Kim</dc:creator>
  <cp:lastModifiedBy>Hyo-Jeong  Kim</cp:lastModifiedBy>
  <cp:revision>94</cp:revision>
  <dcterms:created xsi:type="dcterms:W3CDTF">2024-06-16T05:53:51Z</dcterms:created>
  <dcterms:modified xsi:type="dcterms:W3CDTF">2025-08-26T02:48:20Z</dcterms:modified>
</cp:coreProperties>
</file>